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5" r:id="rId6"/>
    <p:sldId id="266" r:id="rId7"/>
    <p:sldId id="257" r:id="rId8"/>
    <p:sldId id="267" r:id="rId9"/>
    <p:sldId id="272" r:id="rId10"/>
    <p:sldId id="273" r:id="rId11"/>
    <p:sldId id="274" r:id="rId12"/>
    <p:sldId id="275" r:id="rId13"/>
    <p:sldId id="271" r:id="rId14"/>
    <p:sldId id="258" r:id="rId15"/>
    <p:sldId id="262" r:id="rId16"/>
    <p:sldId id="263" r:id="rId17"/>
    <p:sldId id="264" r:id="rId18"/>
    <p:sldId id="259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4E4C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814E1-730C-47E0-8D77-F413B826F3C6}" v="289" dt="2025-01-09T19:26:33.836"/>
    <p1510:client id="{EF03821F-386B-4D23-9413-04D06B3E611A}" v="3" dt="2025-01-10T07:12:27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1" autoAdjust="0"/>
    <p:restoredTop sz="79730" autoAdjust="0"/>
  </p:normalViewPr>
  <p:slideViewPr>
    <p:cSldViewPr snapToGrid="0" snapToObjects="1">
      <p:cViewPr varScale="1">
        <p:scale>
          <a:sx n="127" d="100"/>
          <a:sy n="127" d="100"/>
        </p:scale>
        <p:origin x="318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C28C6-E544-4AB3-868D-088F5699F6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770CFEB-E62E-4B68-9D14-CE668250A2DD}">
      <dgm:prSet/>
      <dgm:spPr/>
      <dgm:t>
        <a:bodyPr/>
        <a:lstStyle/>
        <a:p>
          <a:r>
            <a:rPr lang="de-DE"/>
            <a:t>Ziele der Arbeit</a:t>
          </a:r>
          <a:endParaRPr lang="en-US"/>
        </a:p>
      </dgm:t>
    </dgm:pt>
    <dgm:pt modelId="{D0F7E8AF-656F-4651-BEDD-3855CE03554C}" type="parTrans" cxnId="{EDBC763F-26C4-4633-B4D0-0D69EDB5EF57}">
      <dgm:prSet/>
      <dgm:spPr/>
      <dgm:t>
        <a:bodyPr/>
        <a:lstStyle/>
        <a:p>
          <a:endParaRPr lang="en-US"/>
        </a:p>
      </dgm:t>
    </dgm:pt>
    <dgm:pt modelId="{182FB243-1105-44B5-AF4B-F5031A5F6C79}" type="sibTrans" cxnId="{EDBC763F-26C4-4633-B4D0-0D69EDB5EF57}">
      <dgm:prSet/>
      <dgm:spPr/>
      <dgm:t>
        <a:bodyPr/>
        <a:lstStyle/>
        <a:p>
          <a:endParaRPr lang="en-US"/>
        </a:p>
      </dgm:t>
    </dgm:pt>
    <dgm:pt modelId="{6BAA1575-C201-4930-A520-72960DFC7961}">
      <dgm:prSet/>
      <dgm:spPr/>
      <dgm:t>
        <a:bodyPr/>
        <a:lstStyle/>
        <a:p>
          <a:r>
            <a:rPr lang="de-DE"/>
            <a:t>Bisherig Ergebnisse</a:t>
          </a:r>
          <a:endParaRPr lang="en-US"/>
        </a:p>
      </dgm:t>
    </dgm:pt>
    <dgm:pt modelId="{AAEFA242-D57E-4178-95B5-7497BAB48278}" type="parTrans" cxnId="{10BCF7B3-752B-4942-981F-C055632523E4}">
      <dgm:prSet/>
      <dgm:spPr/>
      <dgm:t>
        <a:bodyPr/>
        <a:lstStyle/>
        <a:p>
          <a:endParaRPr lang="en-US"/>
        </a:p>
      </dgm:t>
    </dgm:pt>
    <dgm:pt modelId="{954EEF30-4246-4821-9C5D-E86CEAF6C315}" type="sibTrans" cxnId="{10BCF7B3-752B-4942-981F-C055632523E4}">
      <dgm:prSet/>
      <dgm:spPr/>
      <dgm:t>
        <a:bodyPr/>
        <a:lstStyle/>
        <a:p>
          <a:endParaRPr lang="en-US"/>
        </a:p>
      </dgm:t>
    </dgm:pt>
    <dgm:pt modelId="{906709A1-9B7E-4349-B3EB-721E99391AB7}">
      <dgm:prSet/>
      <dgm:spPr/>
      <dgm:t>
        <a:bodyPr/>
        <a:lstStyle/>
        <a:p>
          <a:r>
            <a:rPr lang="de-CH"/>
            <a:t>Herausforderung</a:t>
          </a:r>
          <a:endParaRPr lang="en-US"/>
        </a:p>
      </dgm:t>
    </dgm:pt>
    <dgm:pt modelId="{2C8A0A01-FEF6-4EFC-9D45-D0E72B0D83C5}" type="parTrans" cxnId="{F5F1027A-C166-4D49-ABD7-83616EE80E38}">
      <dgm:prSet/>
      <dgm:spPr/>
      <dgm:t>
        <a:bodyPr/>
        <a:lstStyle/>
        <a:p>
          <a:endParaRPr lang="en-US"/>
        </a:p>
      </dgm:t>
    </dgm:pt>
    <dgm:pt modelId="{14F6D488-6205-45AB-9ABA-6EF8252CA5E1}" type="sibTrans" cxnId="{F5F1027A-C166-4D49-ABD7-83616EE80E38}">
      <dgm:prSet/>
      <dgm:spPr/>
      <dgm:t>
        <a:bodyPr/>
        <a:lstStyle/>
        <a:p>
          <a:endParaRPr lang="en-US"/>
        </a:p>
      </dgm:t>
    </dgm:pt>
    <dgm:pt modelId="{672A24F2-C298-4A1F-8FCC-3EED062D6965}">
      <dgm:prSet/>
      <dgm:spPr/>
      <dgm:t>
        <a:bodyPr/>
        <a:lstStyle/>
        <a:p>
          <a:r>
            <a:rPr lang="de-CH"/>
            <a:t>Nächste Schritte</a:t>
          </a:r>
          <a:endParaRPr lang="en-US"/>
        </a:p>
      </dgm:t>
    </dgm:pt>
    <dgm:pt modelId="{E05E6282-F5CA-4F5C-9AF4-4F60295C3376}" type="parTrans" cxnId="{49AABD58-0BC1-4E87-8B2F-184FE47CA5AA}">
      <dgm:prSet/>
      <dgm:spPr/>
      <dgm:t>
        <a:bodyPr/>
        <a:lstStyle/>
        <a:p>
          <a:endParaRPr lang="en-US"/>
        </a:p>
      </dgm:t>
    </dgm:pt>
    <dgm:pt modelId="{BC0CE168-232B-4F2B-9E1A-96FAD5CEAA19}" type="sibTrans" cxnId="{49AABD58-0BC1-4E87-8B2F-184FE47CA5AA}">
      <dgm:prSet/>
      <dgm:spPr/>
      <dgm:t>
        <a:bodyPr/>
        <a:lstStyle/>
        <a:p>
          <a:endParaRPr lang="en-US"/>
        </a:p>
      </dgm:t>
    </dgm:pt>
    <dgm:pt modelId="{F1520588-F93D-4AEF-8BAE-99512B478DC2}" type="pres">
      <dgm:prSet presAssocID="{C23C28C6-E544-4AB3-868D-088F5699F600}" presName="root" presStyleCnt="0">
        <dgm:presLayoutVars>
          <dgm:dir/>
          <dgm:resizeHandles val="exact"/>
        </dgm:presLayoutVars>
      </dgm:prSet>
      <dgm:spPr/>
    </dgm:pt>
    <dgm:pt modelId="{83B4E153-1211-4B46-A04F-D63B6C195422}" type="pres">
      <dgm:prSet presAssocID="{8770CFEB-E62E-4B68-9D14-CE668250A2DD}" presName="compNode" presStyleCnt="0"/>
      <dgm:spPr/>
    </dgm:pt>
    <dgm:pt modelId="{A09E2E7D-4E26-4FB0-8025-BCBC5068FE65}" type="pres">
      <dgm:prSet presAssocID="{8770CFEB-E62E-4B68-9D14-CE668250A2DD}" presName="bgRect" presStyleLbl="bgShp" presStyleIdx="0" presStyleCnt="4"/>
      <dgm:spPr/>
    </dgm:pt>
    <dgm:pt modelId="{5A023984-A1C0-4031-BD6A-719B57A00EBE}" type="pres">
      <dgm:prSet presAssocID="{8770CFEB-E62E-4B68-9D14-CE668250A2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1BDDDF21-85D4-46D1-88EE-B9159B89A630}" type="pres">
      <dgm:prSet presAssocID="{8770CFEB-E62E-4B68-9D14-CE668250A2DD}" presName="spaceRect" presStyleCnt="0"/>
      <dgm:spPr/>
    </dgm:pt>
    <dgm:pt modelId="{2A14D0C8-30F5-4F76-9EB4-4FFE25A7A5EF}" type="pres">
      <dgm:prSet presAssocID="{8770CFEB-E62E-4B68-9D14-CE668250A2DD}" presName="parTx" presStyleLbl="revTx" presStyleIdx="0" presStyleCnt="4">
        <dgm:presLayoutVars>
          <dgm:chMax val="0"/>
          <dgm:chPref val="0"/>
        </dgm:presLayoutVars>
      </dgm:prSet>
      <dgm:spPr/>
    </dgm:pt>
    <dgm:pt modelId="{9D8BCB46-B5E3-4E56-85F9-129477EFC4FF}" type="pres">
      <dgm:prSet presAssocID="{182FB243-1105-44B5-AF4B-F5031A5F6C79}" presName="sibTrans" presStyleCnt="0"/>
      <dgm:spPr/>
    </dgm:pt>
    <dgm:pt modelId="{0F7F0C89-2195-4D55-A72F-B4AD62543920}" type="pres">
      <dgm:prSet presAssocID="{6BAA1575-C201-4930-A520-72960DFC7961}" presName="compNode" presStyleCnt="0"/>
      <dgm:spPr/>
    </dgm:pt>
    <dgm:pt modelId="{3306873E-27A7-4D8C-BA65-A08E5DC4134F}" type="pres">
      <dgm:prSet presAssocID="{6BAA1575-C201-4930-A520-72960DFC7961}" presName="bgRect" presStyleLbl="bgShp" presStyleIdx="1" presStyleCnt="4"/>
      <dgm:spPr/>
    </dgm:pt>
    <dgm:pt modelId="{6237A4CD-24EF-41B8-BA73-DE764947CF89}" type="pres">
      <dgm:prSet presAssocID="{6BAA1575-C201-4930-A520-72960DFC79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9FF6970-FB2F-4724-B699-EDE875513C8D}" type="pres">
      <dgm:prSet presAssocID="{6BAA1575-C201-4930-A520-72960DFC7961}" presName="spaceRect" presStyleCnt="0"/>
      <dgm:spPr/>
    </dgm:pt>
    <dgm:pt modelId="{BDE1F61E-FA14-4A75-8F60-D3C22394A2EE}" type="pres">
      <dgm:prSet presAssocID="{6BAA1575-C201-4930-A520-72960DFC7961}" presName="parTx" presStyleLbl="revTx" presStyleIdx="1" presStyleCnt="4">
        <dgm:presLayoutVars>
          <dgm:chMax val="0"/>
          <dgm:chPref val="0"/>
        </dgm:presLayoutVars>
      </dgm:prSet>
      <dgm:spPr/>
    </dgm:pt>
    <dgm:pt modelId="{AC5576CB-9193-4884-9D78-CDB345A3A2A2}" type="pres">
      <dgm:prSet presAssocID="{954EEF30-4246-4821-9C5D-E86CEAF6C315}" presName="sibTrans" presStyleCnt="0"/>
      <dgm:spPr/>
    </dgm:pt>
    <dgm:pt modelId="{4F49CBA8-601A-4A9F-89DD-FB2621BBFA11}" type="pres">
      <dgm:prSet presAssocID="{906709A1-9B7E-4349-B3EB-721E99391AB7}" presName="compNode" presStyleCnt="0"/>
      <dgm:spPr/>
    </dgm:pt>
    <dgm:pt modelId="{F53C5D4E-F0D6-43B2-9401-3DC4F271A328}" type="pres">
      <dgm:prSet presAssocID="{906709A1-9B7E-4349-B3EB-721E99391AB7}" presName="bgRect" presStyleLbl="bgShp" presStyleIdx="2" presStyleCnt="4"/>
      <dgm:spPr/>
    </dgm:pt>
    <dgm:pt modelId="{47459838-C7A4-46F6-AADF-73E18D5A1402}" type="pres">
      <dgm:prSet presAssocID="{906709A1-9B7E-4349-B3EB-721E99391A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AFDF6A-DD6F-475E-891A-DA76E4351513}" type="pres">
      <dgm:prSet presAssocID="{906709A1-9B7E-4349-B3EB-721E99391AB7}" presName="spaceRect" presStyleCnt="0"/>
      <dgm:spPr/>
    </dgm:pt>
    <dgm:pt modelId="{2185757E-1BA3-42B5-8B23-4E1BD66956EC}" type="pres">
      <dgm:prSet presAssocID="{906709A1-9B7E-4349-B3EB-721E99391AB7}" presName="parTx" presStyleLbl="revTx" presStyleIdx="2" presStyleCnt="4">
        <dgm:presLayoutVars>
          <dgm:chMax val="0"/>
          <dgm:chPref val="0"/>
        </dgm:presLayoutVars>
      </dgm:prSet>
      <dgm:spPr/>
    </dgm:pt>
    <dgm:pt modelId="{C653FFDA-0ED5-4CF4-8215-3AFED915C54A}" type="pres">
      <dgm:prSet presAssocID="{14F6D488-6205-45AB-9ABA-6EF8252CA5E1}" presName="sibTrans" presStyleCnt="0"/>
      <dgm:spPr/>
    </dgm:pt>
    <dgm:pt modelId="{AD6706FF-0016-4A59-82B9-58BF7EE31F83}" type="pres">
      <dgm:prSet presAssocID="{672A24F2-C298-4A1F-8FCC-3EED062D6965}" presName="compNode" presStyleCnt="0"/>
      <dgm:spPr/>
    </dgm:pt>
    <dgm:pt modelId="{E30A3E32-A2E7-41D4-A631-1D39A65B8E98}" type="pres">
      <dgm:prSet presAssocID="{672A24F2-C298-4A1F-8FCC-3EED062D6965}" presName="bgRect" presStyleLbl="bgShp" presStyleIdx="3" presStyleCnt="4"/>
      <dgm:spPr/>
    </dgm:pt>
    <dgm:pt modelId="{AF1DC5BC-6518-481A-88DF-15938B47F929}" type="pres">
      <dgm:prSet presAssocID="{672A24F2-C298-4A1F-8FCC-3EED062D69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uhabdrücke"/>
        </a:ext>
      </dgm:extLst>
    </dgm:pt>
    <dgm:pt modelId="{F84CBE77-1ABD-4749-8BF9-D97D451542B8}" type="pres">
      <dgm:prSet presAssocID="{672A24F2-C298-4A1F-8FCC-3EED062D6965}" presName="spaceRect" presStyleCnt="0"/>
      <dgm:spPr/>
    </dgm:pt>
    <dgm:pt modelId="{597E99FC-34DB-4FC8-8620-7AB08A79D503}" type="pres">
      <dgm:prSet presAssocID="{672A24F2-C298-4A1F-8FCC-3EED062D696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C745F0E-9D87-4A7C-AD88-8496EA46B3AC}" type="presOf" srcId="{C23C28C6-E544-4AB3-868D-088F5699F600}" destId="{F1520588-F93D-4AEF-8BAE-99512B478DC2}" srcOrd="0" destOrd="0" presId="urn:microsoft.com/office/officeart/2018/2/layout/IconVerticalSolidList"/>
    <dgm:cxn modelId="{EDBC763F-26C4-4633-B4D0-0D69EDB5EF57}" srcId="{C23C28C6-E544-4AB3-868D-088F5699F600}" destId="{8770CFEB-E62E-4B68-9D14-CE668250A2DD}" srcOrd="0" destOrd="0" parTransId="{D0F7E8AF-656F-4651-BEDD-3855CE03554C}" sibTransId="{182FB243-1105-44B5-AF4B-F5031A5F6C79}"/>
    <dgm:cxn modelId="{171D2065-DC98-44C0-88BE-2EBB8AFC422C}" type="presOf" srcId="{8770CFEB-E62E-4B68-9D14-CE668250A2DD}" destId="{2A14D0C8-30F5-4F76-9EB4-4FFE25A7A5EF}" srcOrd="0" destOrd="0" presId="urn:microsoft.com/office/officeart/2018/2/layout/IconVerticalSolidList"/>
    <dgm:cxn modelId="{49AABD58-0BC1-4E87-8B2F-184FE47CA5AA}" srcId="{C23C28C6-E544-4AB3-868D-088F5699F600}" destId="{672A24F2-C298-4A1F-8FCC-3EED062D6965}" srcOrd="3" destOrd="0" parTransId="{E05E6282-F5CA-4F5C-9AF4-4F60295C3376}" sibTransId="{BC0CE168-232B-4F2B-9E1A-96FAD5CEAA19}"/>
    <dgm:cxn modelId="{F5F1027A-C166-4D49-ABD7-83616EE80E38}" srcId="{C23C28C6-E544-4AB3-868D-088F5699F600}" destId="{906709A1-9B7E-4349-B3EB-721E99391AB7}" srcOrd="2" destOrd="0" parTransId="{2C8A0A01-FEF6-4EFC-9D45-D0E72B0D83C5}" sibTransId="{14F6D488-6205-45AB-9ABA-6EF8252CA5E1}"/>
    <dgm:cxn modelId="{10BCF7B3-752B-4942-981F-C055632523E4}" srcId="{C23C28C6-E544-4AB3-868D-088F5699F600}" destId="{6BAA1575-C201-4930-A520-72960DFC7961}" srcOrd="1" destOrd="0" parTransId="{AAEFA242-D57E-4178-95B5-7497BAB48278}" sibTransId="{954EEF30-4246-4821-9C5D-E86CEAF6C315}"/>
    <dgm:cxn modelId="{EFCF1EBE-19D7-40D3-8662-CB99A2FD8017}" type="presOf" srcId="{672A24F2-C298-4A1F-8FCC-3EED062D6965}" destId="{597E99FC-34DB-4FC8-8620-7AB08A79D503}" srcOrd="0" destOrd="0" presId="urn:microsoft.com/office/officeart/2018/2/layout/IconVerticalSolidList"/>
    <dgm:cxn modelId="{23D81DC3-591F-42EE-A351-4970E8852E7B}" type="presOf" srcId="{6BAA1575-C201-4930-A520-72960DFC7961}" destId="{BDE1F61E-FA14-4A75-8F60-D3C22394A2EE}" srcOrd="0" destOrd="0" presId="urn:microsoft.com/office/officeart/2018/2/layout/IconVerticalSolidList"/>
    <dgm:cxn modelId="{BA9F02D4-D624-4982-B355-A4EF273A4FE1}" type="presOf" srcId="{906709A1-9B7E-4349-B3EB-721E99391AB7}" destId="{2185757E-1BA3-42B5-8B23-4E1BD66956EC}" srcOrd="0" destOrd="0" presId="urn:microsoft.com/office/officeart/2018/2/layout/IconVerticalSolidList"/>
    <dgm:cxn modelId="{BB4E2DA5-A97F-44CF-8E27-0168D87AF0D5}" type="presParOf" srcId="{F1520588-F93D-4AEF-8BAE-99512B478DC2}" destId="{83B4E153-1211-4B46-A04F-D63B6C195422}" srcOrd="0" destOrd="0" presId="urn:microsoft.com/office/officeart/2018/2/layout/IconVerticalSolidList"/>
    <dgm:cxn modelId="{FE584B48-A20C-4E74-BD0A-0677CA26437E}" type="presParOf" srcId="{83B4E153-1211-4B46-A04F-D63B6C195422}" destId="{A09E2E7D-4E26-4FB0-8025-BCBC5068FE65}" srcOrd="0" destOrd="0" presId="urn:microsoft.com/office/officeart/2018/2/layout/IconVerticalSolidList"/>
    <dgm:cxn modelId="{ED2E95FA-2B2C-46B7-A5B3-5744B0824FE7}" type="presParOf" srcId="{83B4E153-1211-4B46-A04F-D63B6C195422}" destId="{5A023984-A1C0-4031-BD6A-719B57A00EBE}" srcOrd="1" destOrd="0" presId="urn:microsoft.com/office/officeart/2018/2/layout/IconVerticalSolidList"/>
    <dgm:cxn modelId="{9BC726FB-22B7-4BAB-B975-4BCB24F021E3}" type="presParOf" srcId="{83B4E153-1211-4B46-A04F-D63B6C195422}" destId="{1BDDDF21-85D4-46D1-88EE-B9159B89A630}" srcOrd="2" destOrd="0" presId="urn:microsoft.com/office/officeart/2018/2/layout/IconVerticalSolidList"/>
    <dgm:cxn modelId="{68557A2D-56C0-4D87-AABD-2748402721A1}" type="presParOf" srcId="{83B4E153-1211-4B46-A04F-D63B6C195422}" destId="{2A14D0C8-30F5-4F76-9EB4-4FFE25A7A5EF}" srcOrd="3" destOrd="0" presId="urn:microsoft.com/office/officeart/2018/2/layout/IconVerticalSolidList"/>
    <dgm:cxn modelId="{A0E89937-513B-4DC6-AD08-B4072851B4B5}" type="presParOf" srcId="{F1520588-F93D-4AEF-8BAE-99512B478DC2}" destId="{9D8BCB46-B5E3-4E56-85F9-129477EFC4FF}" srcOrd="1" destOrd="0" presId="urn:microsoft.com/office/officeart/2018/2/layout/IconVerticalSolidList"/>
    <dgm:cxn modelId="{4753753C-2686-4D97-9A99-1F377ACFB8E5}" type="presParOf" srcId="{F1520588-F93D-4AEF-8BAE-99512B478DC2}" destId="{0F7F0C89-2195-4D55-A72F-B4AD62543920}" srcOrd="2" destOrd="0" presId="urn:microsoft.com/office/officeart/2018/2/layout/IconVerticalSolidList"/>
    <dgm:cxn modelId="{5EE4D7D4-A780-4ADB-84C9-3ECDF5A3A731}" type="presParOf" srcId="{0F7F0C89-2195-4D55-A72F-B4AD62543920}" destId="{3306873E-27A7-4D8C-BA65-A08E5DC4134F}" srcOrd="0" destOrd="0" presId="urn:microsoft.com/office/officeart/2018/2/layout/IconVerticalSolidList"/>
    <dgm:cxn modelId="{A0A013C4-7A84-4CEC-B25B-28536AEF969D}" type="presParOf" srcId="{0F7F0C89-2195-4D55-A72F-B4AD62543920}" destId="{6237A4CD-24EF-41B8-BA73-DE764947CF89}" srcOrd="1" destOrd="0" presId="urn:microsoft.com/office/officeart/2018/2/layout/IconVerticalSolidList"/>
    <dgm:cxn modelId="{D2FD7926-7CDD-461B-92BA-4FBE704B067F}" type="presParOf" srcId="{0F7F0C89-2195-4D55-A72F-B4AD62543920}" destId="{79FF6970-FB2F-4724-B699-EDE875513C8D}" srcOrd="2" destOrd="0" presId="urn:microsoft.com/office/officeart/2018/2/layout/IconVerticalSolidList"/>
    <dgm:cxn modelId="{AE0472B5-50E8-4D74-8007-91FE01DE64BB}" type="presParOf" srcId="{0F7F0C89-2195-4D55-A72F-B4AD62543920}" destId="{BDE1F61E-FA14-4A75-8F60-D3C22394A2EE}" srcOrd="3" destOrd="0" presId="urn:microsoft.com/office/officeart/2018/2/layout/IconVerticalSolidList"/>
    <dgm:cxn modelId="{174B27DE-4E03-4FBF-8778-CA31E69EC48B}" type="presParOf" srcId="{F1520588-F93D-4AEF-8BAE-99512B478DC2}" destId="{AC5576CB-9193-4884-9D78-CDB345A3A2A2}" srcOrd="3" destOrd="0" presId="urn:microsoft.com/office/officeart/2018/2/layout/IconVerticalSolidList"/>
    <dgm:cxn modelId="{3C20F7D0-2A29-4A8A-BD3E-D27BAB5BB419}" type="presParOf" srcId="{F1520588-F93D-4AEF-8BAE-99512B478DC2}" destId="{4F49CBA8-601A-4A9F-89DD-FB2621BBFA11}" srcOrd="4" destOrd="0" presId="urn:microsoft.com/office/officeart/2018/2/layout/IconVerticalSolidList"/>
    <dgm:cxn modelId="{E04DA52E-086B-4461-A301-48F0EEED0585}" type="presParOf" srcId="{4F49CBA8-601A-4A9F-89DD-FB2621BBFA11}" destId="{F53C5D4E-F0D6-43B2-9401-3DC4F271A328}" srcOrd="0" destOrd="0" presId="urn:microsoft.com/office/officeart/2018/2/layout/IconVerticalSolidList"/>
    <dgm:cxn modelId="{4B86E3F4-0EC6-4DFE-BA49-C2ADAD630D51}" type="presParOf" srcId="{4F49CBA8-601A-4A9F-89DD-FB2621BBFA11}" destId="{47459838-C7A4-46F6-AADF-73E18D5A1402}" srcOrd="1" destOrd="0" presId="urn:microsoft.com/office/officeart/2018/2/layout/IconVerticalSolidList"/>
    <dgm:cxn modelId="{5730AED1-35EA-41D3-BCED-3D78683B4147}" type="presParOf" srcId="{4F49CBA8-601A-4A9F-89DD-FB2621BBFA11}" destId="{77AFDF6A-DD6F-475E-891A-DA76E4351513}" srcOrd="2" destOrd="0" presId="urn:microsoft.com/office/officeart/2018/2/layout/IconVerticalSolidList"/>
    <dgm:cxn modelId="{C41EC39B-65CF-4BC0-9170-E28F547A98FE}" type="presParOf" srcId="{4F49CBA8-601A-4A9F-89DD-FB2621BBFA11}" destId="{2185757E-1BA3-42B5-8B23-4E1BD66956EC}" srcOrd="3" destOrd="0" presId="urn:microsoft.com/office/officeart/2018/2/layout/IconVerticalSolidList"/>
    <dgm:cxn modelId="{78933F7B-163D-4EEC-AC99-F552606EB422}" type="presParOf" srcId="{F1520588-F93D-4AEF-8BAE-99512B478DC2}" destId="{C653FFDA-0ED5-4CF4-8215-3AFED915C54A}" srcOrd="5" destOrd="0" presId="urn:microsoft.com/office/officeart/2018/2/layout/IconVerticalSolidList"/>
    <dgm:cxn modelId="{7EDE880D-7E1A-4BD9-990D-6D7A45411EED}" type="presParOf" srcId="{F1520588-F93D-4AEF-8BAE-99512B478DC2}" destId="{AD6706FF-0016-4A59-82B9-58BF7EE31F83}" srcOrd="6" destOrd="0" presId="urn:microsoft.com/office/officeart/2018/2/layout/IconVerticalSolidList"/>
    <dgm:cxn modelId="{3FB638F2-2AF2-41A0-AC4F-DC253840E7B5}" type="presParOf" srcId="{AD6706FF-0016-4A59-82B9-58BF7EE31F83}" destId="{E30A3E32-A2E7-41D4-A631-1D39A65B8E98}" srcOrd="0" destOrd="0" presId="urn:microsoft.com/office/officeart/2018/2/layout/IconVerticalSolidList"/>
    <dgm:cxn modelId="{70202AAA-A247-460B-ABE3-BC6F009E50B7}" type="presParOf" srcId="{AD6706FF-0016-4A59-82B9-58BF7EE31F83}" destId="{AF1DC5BC-6518-481A-88DF-15938B47F929}" srcOrd="1" destOrd="0" presId="urn:microsoft.com/office/officeart/2018/2/layout/IconVerticalSolidList"/>
    <dgm:cxn modelId="{C5327304-1B7D-40A4-9F8E-828229E63FA9}" type="presParOf" srcId="{AD6706FF-0016-4A59-82B9-58BF7EE31F83}" destId="{F84CBE77-1ABD-4749-8BF9-D97D451542B8}" srcOrd="2" destOrd="0" presId="urn:microsoft.com/office/officeart/2018/2/layout/IconVerticalSolidList"/>
    <dgm:cxn modelId="{62ADC537-EC28-468B-AC9F-37ED14032C6E}" type="presParOf" srcId="{AD6706FF-0016-4A59-82B9-58BF7EE31F83}" destId="{597E99FC-34DB-4FC8-8620-7AB08A79D5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5148FF-5F3B-43DE-9786-47C4ACE9F824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0770DC-ED45-4B3A-A35B-AB7E2E309D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Interview Durchführung mit dem Schweizer Tourismus-Verband.</a:t>
          </a:r>
          <a:endParaRPr lang="en-US" sz="1400" dirty="0"/>
        </a:p>
      </dgm:t>
    </dgm:pt>
    <dgm:pt modelId="{8705C0B6-2A29-471A-A313-B359E931C2D6}" type="parTrans" cxnId="{27B1E42D-9134-4A34-98E6-03F3F773DD15}">
      <dgm:prSet/>
      <dgm:spPr/>
      <dgm:t>
        <a:bodyPr/>
        <a:lstStyle/>
        <a:p>
          <a:endParaRPr lang="en-US"/>
        </a:p>
      </dgm:t>
    </dgm:pt>
    <dgm:pt modelId="{6EB2CA20-FB0D-4FF6-AA94-67ABA09AD5B7}" type="sibTrans" cxnId="{27B1E42D-9134-4A34-98E6-03F3F773DD15}">
      <dgm:prSet/>
      <dgm:spPr/>
      <dgm:t>
        <a:bodyPr/>
        <a:lstStyle/>
        <a:p>
          <a:endParaRPr lang="en-US"/>
        </a:p>
      </dgm:t>
    </dgm:pt>
    <dgm:pt modelId="{39CCB42D-B1E9-4A09-B9BF-3A80A555AD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Recherche Fokus auf Nachhaltigkeit und regionale Entwicklung.</a:t>
          </a:r>
          <a:endParaRPr lang="en-US" sz="1400" dirty="0"/>
        </a:p>
      </dgm:t>
    </dgm:pt>
    <dgm:pt modelId="{99261E75-F446-4C30-A5E1-E8AB4653FBDA}" type="parTrans" cxnId="{9891E5DE-88FB-4C6B-90A0-1A04FDA966C3}">
      <dgm:prSet/>
      <dgm:spPr/>
      <dgm:t>
        <a:bodyPr/>
        <a:lstStyle/>
        <a:p>
          <a:endParaRPr lang="en-US"/>
        </a:p>
      </dgm:t>
    </dgm:pt>
    <dgm:pt modelId="{12F77511-F66A-4201-B81C-D49033DA618A}" type="sibTrans" cxnId="{9891E5DE-88FB-4C6B-90A0-1A04FDA966C3}">
      <dgm:prSet/>
      <dgm:spPr/>
      <dgm:t>
        <a:bodyPr/>
        <a:lstStyle/>
        <a:p>
          <a:endParaRPr lang="en-US"/>
        </a:p>
      </dgm:t>
    </dgm:pt>
    <dgm:pt modelId="{BF82D2CE-2E69-44BA-B6FB-CFF9692E5B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Bisher nur </a:t>
          </a:r>
          <a:r>
            <a:rPr lang="de-CH" sz="1400" dirty="0" err="1"/>
            <a:t>Luzein</a:t>
          </a:r>
          <a:r>
            <a:rPr lang="de-CH" sz="1400" dirty="0"/>
            <a:t> besucht. Weitere Orte werden noch erkundet.</a:t>
          </a:r>
          <a:endParaRPr lang="en-US" sz="1400" dirty="0"/>
        </a:p>
      </dgm:t>
    </dgm:pt>
    <dgm:pt modelId="{D6CF98E9-4F28-4DD8-82A9-6A87888D66C7}" type="parTrans" cxnId="{60639635-193A-4CB9-B94E-D8182F9966B0}">
      <dgm:prSet/>
      <dgm:spPr/>
      <dgm:t>
        <a:bodyPr/>
        <a:lstStyle/>
        <a:p>
          <a:endParaRPr lang="en-US"/>
        </a:p>
      </dgm:t>
    </dgm:pt>
    <dgm:pt modelId="{A4E2265E-854B-4797-A4B9-12365A7947DA}" type="sibTrans" cxnId="{60639635-193A-4CB9-B94E-D8182F9966B0}">
      <dgm:prSet/>
      <dgm:spPr/>
      <dgm:t>
        <a:bodyPr/>
        <a:lstStyle/>
        <a:p>
          <a:endParaRPr lang="en-US"/>
        </a:p>
      </dgm:t>
    </dgm:pt>
    <dgm:pt modelId="{BC891191-9151-486B-9F48-8474F14B0A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Laufende Umfrage zu Meinungen von Reisenden.</a:t>
          </a:r>
          <a:endParaRPr lang="en-US" sz="1400" dirty="0"/>
        </a:p>
      </dgm:t>
    </dgm:pt>
    <dgm:pt modelId="{99B3C93E-A233-4ADC-9484-19DF66159F1A}" type="parTrans" cxnId="{5E4D8B51-3569-4978-963F-B0E58552B941}">
      <dgm:prSet/>
      <dgm:spPr/>
      <dgm:t>
        <a:bodyPr/>
        <a:lstStyle/>
        <a:p>
          <a:endParaRPr lang="en-US"/>
        </a:p>
      </dgm:t>
    </dgm:pt>
    <dgm:pt modelId="{8821C894-3374-40B9-99FF-09A9BA20CA1E}" type="sibTrans" cxnId="{5E4D8B51-3569-4978-963F-B0E58552B941}">
      <dgm:prSet/>
      <dgm:spPr/>
      <dgm:t>
        <a:bodyPr/>
        <a:lstStyle/>
        <a:p>
          <a:endParaRPr lang="en-US"/>
        </a:p>
      </dgm:t>
    </dgm:pt>
    <dgm:pt modelId="{FEA40EC5-9D86-48F7-B6CF-7794213A9C4B}" type="pres">
      <dgm:prSet presAssocID="{665148FF-5F3B-43DE-9786-47C4ACE9F824}" presName="root" presStyleCnt="0">
        <dgm:presLayoutVars>
          <dgm:dir/>
          <dgm:resizeHandles val="exact"/>
        </dgm:presLayoutVars>
      </dgm:prSet>
      <dgm:spPr/>
    </dgm:pt>
    <dgm:pt modelId="{073EB5EF-1E5B-4EBA-AED0-FA8EC03AC2DD}" type="pres">
      <dgm:prSet presAssocID="{F00770DC-ED45-4B3A-A35B-AB7E2E309D8B}" presName="compNode" presStyleCnt="0"/>
      <dgm:spPr/>
    </dgm:pt>
    <dgm:pt modelId="{68D13B90-7B0C-45EC-BDD3-3864D13BE9FC}" type="pres">
      <dgm:prSet presAssocID="{F00770DC-ED45-4B3A-A35B-AB7E2E309D8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eiseltheodolith mit einfarbiger Füllung"/>
        </a:ext>
      </dgm:extLst>
    </dgm:pt>
    <dgm:pt modelId="{1B61B5BD-87F7-4832-82C1-F1A8206A444D}" type="pres">
      <dgm:prSet presAssocID="{F00770DC-ED45-4B3A-A35B-AB7E2E309D8B}" presName="spaceRect" presStyleCnt="0"/>
      <dgm:spPr/>
    </dgm:pt>
    <dgm:pt modelId="{700A241D-758E-45E6-8D5F-1810D063D310}" type="pres">
      <dgm:prSet presAssocID="{F00770DC-ED45-4B3A-A35B-AB7E2E309D8B}" presName="textRect" presStyleLbl="revTx" presStyleIdx="0" presStyleCnt="4">
        <dgm:presLayoutVars>
          <dgm:chMax val="1"/>
          <dgm:chPref val="1"/>
        </dgm:presLayoutVars>
      </dgm:prSet>
      <dgm:spPr/>
    </dgm:pt>
    <dgm:pt modelId="{3E8982A8-882D-44DA-A576-D29DE0E94F30}" type="pres">
      <dgm:prSet presAssocID="{6EB2CA20-FB0D-4FF6-AA94-67ABA09AD5B7}" presName="sibTrans" presStyleCnt="0"/>
      <dgm:spPr/>
    </dgm:pt>
    <dgm:pt modelId="{B94C607E-A31C-4F70-B01E-FEB05B631B0D}" type="pres">
      <dgm:prSet presAssocID="{39CCB42D-B1E9-4A09-B9BF-3A80A555AD65}" presName="compNode" presStyleCnt="0"/>
      <dgm:spPr/>
    </dgm:pt>
    <dgm:pt modelId="{4C62008A-06FC-437D-BAF3-FE7815A6CF92}" type="pres">
      <dgm:prSet presAssocID="{39CCB42D-B1E9-4A09-B9BF-3A80A555AD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E1F849B6-033C-42A9-8840-2E10DD10F21E}" type="pres">
      <dgm:prSet presAssocID="{39CCB42D-B1E9-4A09-B9BF-3A80A555AD65}" presName="spaceRect" presStyleCnt="0"/>
      <dgm:spPr/>
    </dgm:pt>
    <dgm:pt modelId="{251A227A-4D31-4637-A573-C17083A7194B}" type="pres">
      <dgm:prSet presAssocID="{39CCB42D-B1E9-4A09-B9BF-3A80A555AD65}" presName="textRect" presStyleLbl="revTx" presStyleIdx="1" presStyleCnt="4">
        <dgm:presLayoutVars>
          <dgm:chMax val="1"/>
          <dgm:chPref val="1"/>
        </dgm:presLayoutVars>
      </dgm:prSet>
      <dgm:spPr/>
    </dgm:pt>
    <dgm:pt modelId="{5655C84B-7F28-4E7E-8FE6-C7A467005814}" type="pres">
      <dgm:prSet presAssocID="{12F77511-F66A-4201-B81C-D49033DA618A}" presName="sibTrans" presStyleCnt="0"/>
      <dgm:spPr/>
    </dgm:pt>
    <dgm:pt modelId="{60B1F8E5-96B1-44E9-A108-26609CCE5AA8}" type="pres">
      <dgm:prSet presAssocID="{BC891191-9151-486B-9F48-8474F14B0A08}" presName="compNode" presStyleCnt="0"/>
      <dgm:spPr/>
    </dgm:pt>
    <dgm:pt modelId="{4F09C937-F3D4-44E7-9E47-CAAABE6BB53C}" type="pres">
      <dgm:prSet presAssocID="{BC891191-9151-486B-9F48-8474F14B0A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mit einfarbiger Füllung"/>
        </a:ext>
      </dgm:extLst>
    </dgm:pt>
    <dgm:pt modelId="{3E1A2E75-98FD-4332-A97C-0A8CA1F5497D}" type="pres">
      <dgm:prSet presAssocID="{BC891191-9151-486B-9F48-8474F14B0A08}" presName="spaceRect" presStyleCnt="0"/>
      <dgm:spPr/>
    </dgm:pt>
    <dgm:pt modelId="{5BB34768-FA3E-447C-A16B-6E80F3D4062A}" type="pres">
      <dgm:prSet presAssocID="{BC891191-9151-486B-9F48-8474F14B0A08}" presName="textRect" presStyleLbl="revTx" presStyleIdx="2" presStyleCnt="4">
        <dgm:presLayoutVars>
          <dgm:chMax val="1"/>
          <dgm:chPref val="1"/>
        </dgm:presLayoutVars>
      </dgm:prSet>
      <dgm:spPr/>
    </dgm:pt>
    <dgm:pt modelId="{DF72F645-56D9-4FC3-B6B0-F52B01D4C71C}" type="pres">
      <dgm:prSet presAssocID="{8821C894-3374-40B9-99FF-09A9BA20CA1E}" presName="sibTrans" presStyleCnt="0"/>
      <dgm:spPr/>
    </dgm:pt>
    <dgm:pt modelId="{196FDDE8-1727-4369-9DA4-F6118F2A5283}" type="pres">
      <dgm:prSet presAssocID="{BF82D2CE-2E69-44BA-B6FB-CFF9692E5B3F}" presName="compNode" presStyleCnt="0"/>
      <dgm:spPr/>
    </dgm:pt>
    <dgm:pt modelId="{BEF0587C-6862-45B4-AD87-E52A4891B94D}" type="pres">
      <dgm:prSet presAssocID="{BF82D2CE-2E69-44BA-B6FB-CFF9692E5B3F}" presName="iconRect" presStyleLbl="node1" presStyleIdx="3" presStyleCnt="4" custLinFactNeighborX="-1" custLinFactNeighborY="809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ute zwei Stecknadeln mit Weg mit einfarbiger Füllung"/>
        </a:ext>
      </dgm:extLst>
    </dgm:pt>
    <dgm:pt modelId="{F84552C9-CB71-417A-B2A2-4A9C06AA9DCB}" type="pres">
      <dgm:prSet presAssocID="{BF82D2CE-2E69-44BA-B6FB-CFF9692E5B3F}" presName="spaceRect" presStyleCnt="0"/>
      <dgm:spPr/>
    </dgm:pt>
    <dgm:pt modelId="{47DB311A-7C7C-4224-86FD-89E1F27D9B5F}" type="pres">
      <dgm:prSet presAssocID="{BF82D2CE-2E69-44BA-B6FB-CFF9692E5B3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DEE321-DB7E-4D58-8FA6-B95819FEA4C8}" type="presOf" srcId="{665148FF-5F3B-43DE-9786-47C4ACE9F824}" destId="{FEA40EC5-9D86-48F7-B6CF-7794213A9C4B}" srcOrd="0" destOrd="0" presId="urn:microsoft.com/office/officeart/2018/2/layout/IconLabelList"/>
    <dgm:cxn modelId="{27B1E42D-9134-4A34-98E6-03F3F773DD15}" srcId="{665148FF-5F3B-43DE-9786-47C4ACE9F824}" destId="{F00770DC-ED45-4B3A-A35B-AB7E2E309D8B}" srcOrd="0" destOrd="0" parTransId="{8705C0B6-2A29-471A-A313-B359E931C2D6}" sibTransId="{6EB2CA20-FB0D-4FF6-AA94-67ABA09AD5B7}"/>
    <dgm:cxn modelId="{60639635-193A-4CB9-B94E-D8182F9966B0}" srcId="{665148FF-5F3B-43DE-9786-47C4ACE9F824}" destId="{BF82D2CE-2E69-44BA-B6FB-CFF9692E5B3F}" srcOrd="3" destOrd="0" parTransId="{D6CF98E9-4F28-4DD8-82A9-6A87888D66C7}" sibTransId="{A4E2265E-854B-4797-A4B9-12365A7947DA}"/>
    <dgm:cxn modelId="{D49D6946-D593-4E39-AF6E-C5F9078B7498}" type="presOf" srcId="{BC891191-9151-486B-9F48-8474F14B0A08}" destId="{5BB34768-FA3E-447C-A16B-6E80F3D4062A}" srcOrd="0" destOrd="0" presId="urn:microsoft.com/office/officeart/2018/2/layout/IconLabelList"/>
    <dgm:cxn modelId="{5E4D8B51-3569-4978-963F-B0E58552B941}" srcId="{665148FF-5F3B-43DE-9786-47C4ACE9F824}" destId="{BC891191-9151-486B-9F48-8474F14B0A08}" srcOrd="2" destOrd="0" parTransId="{99B3C93E-A233-4ADC-9484-19DF66159F1A}" sibTransId="{8821C894-3374-40B9-99FF-09A9BA20CA1E}"/>
    <dgm:cxn modelId="{934ECA9C-8402-4FB7-B41C-3640422961A9}" type="presOf" srcId="{F00770DC-ED45-4B3A-A35B-AB7E2E309D8B}" destId="{700A241D-758E-45E6-8D5F-1810D063D310}" srcOrd="0" destOrd="0" presId="urn:microsoft.com/office/officeart/2018/2/layout/IconLabelList"/>
    <dgm:cxn modelId="{73A58FB4-3F4D-45C6-B575-F6B2B994BBE9}" type="presOf" srcId="{BF82D2CE-2E69-44BA-B6FB-CFF9692E5B3F}" destId="{47DB311A-7C7C-4224-86FD-89E1F27D9B5F}" srcOrd="0" destOrd="0" presId="urn:microsoft.com/office/officeart/2018/2/layout/IconLabelList"/>
    <dgm:cxn modelId="{239039D8-6778-4FD1-8A66-E6D516D820F1}" type="presOf" srcId="{39CCB42D-B1E9-4A09-B9BF-3A80A555AD65}" destId="{251A227A-4D31-4637-A573-C17083A7194B}" srcOrd="0" destOrd="0" presId="urn:microsoft.com/office/officeart/2018/2/layout/IconLabelList"/>
    <dgm:cxn modelId="{9891E5DE-88FB-4C6B-90A0-1A04FDA966C3}" srcId="{665148FF-5F3B-43DE-9786-47C4ACE9F824}" destId="{39CCB42D-B1E9-4A09-B9BF-3A80A555AD65}" srcOrd="1" destOrd="0" parTransId="{99261E75-F446-4C30-A5E1-E8AB4653FBDA}" sibTransId="{12F77511-F66A-4201-B81C-D49033DA618A}"/>
    <dgm:cxn modelId="{F20B8DF9-D124-4F4E-911B-0D463445B532}" type="presParOf" srcId="{FEA40EC5-9D86-48F7-B6CF-7794213A9C4B}" destId="{073EB5EF-1E5B-4EBA-AED0-FA8EC03AC2DD}" srcOrd="0" destOrd="0" presId="urn:microsoft.com/office/officeart/2018/2/layout/IconLabelList"/>
    <dgm:cxn modelId="{164B578B-4422-43BD-96D5-BBC0A3182D79}" type="presParOf" srcId="{073EB5EF-1E5B-4EBA-AED0-FA8EC03AC2DD}" destId="{68D13B90-7B0C-45EC-BDD3-3864D13BE9FC}" srcOrd="0" destOrd="0" presId="urn:microsoft.com/office/officeart/2018/2/layout/IconLabelList"/>
    <dgm:cxn modelId="{C9023DE3-C0C3-4153-9C46-3BDCE3BE4311}" type="presParOf" srcId="{073EB5EF-1E5B-4EBA-AED0-FA8EC03AC2DD}" destId="{1B61B5BD-87F7-4832-82C1-F1A8206A444D}" srcOrd="1" destOrd="0" presId="urn:microsoft.com/office/officeart/2018/2/layout/IconLabelList"/>
    <dgm:cxn modelId="{8860840C-816E-4357-96C1-CB41555B2718}" type="presParOf" srcId="{073EB5EF-1E5B-4EBA-AED0-FA8EC03AC2DD}" destId="{700A241D-758E-45E6-8D5F-1810D063D310}" srcOrd="2" destOrd="0" presId="urn:microsoft.com/office/officeart/2018/2/layout/IconLabelList"/>
    <dgm:cxn modelId="{A1086E12-DEFC-460C-9AF0-7159E721E6AD}" type="presParOf" srcId="{FEA40EC5-9D86-48F7-B6CF-7794213A9C4B}" destId="{3E8982A8-882D-44DA-A576-D29DE0E94F30}" srcOrd="1" destOrd="0" presId="urn:microsoft.com/office/officeart/2018/2/layout/IconLabelList"/>
    <dgm:cxn modelId="{75886DEC-BF83-4E03-91EE-743BB824CB11}" type="presParOf" srcId="{FEA40EC5-9D86-48F7-B6CF-7794213A9C4B}" destId="{B94C607E-A31C-4F70-B01E-FEB05B631B0D}" srcOrd="2" destOrd="0" presId="urn:microsoft.com/office/officeart/2018/2/layout/IconLabelList"/>
    <dgm:cxn modelId="{08800073-BF62-4CEA-BFDC-17BF9DF09B23}" type="presParOf" srcId="{B94C607E-A31C-4F70-B01E-FEB05B631B0D}" destId="{4C62008A-06FC-437D-BAF3-FE7815A6CF92}" srcOrd="0" destOrd="0" presId="urn:microsoft.com/office/officeart/2018/2/layout/IconLabelList"/>
    <dgm:cxn modelId="{60AB0406-44C6-4604-902E-0B29268B1753}" type="presParOf" srcId="{B94C607E-A31C-4F70-B01E-FEB05B631B0D}" destId="{E1F849B6-033C-42A9-8840-2E10DD10F21E}" srcOrd="1" destOrd="0" presId="urn:microsoft.com/office/officeart/2018/2/layout/IconLabelList"/>
    <dgm:cxn modelId="{359A8CFE-1D4B-498C-B29B-8FB99B9AB1D5}" type="presParOf" srcId="{B94C607E-A31C-4F70-B01E-FEB05B631B0D}" destId="{251A227A-4D31-4637-A573-C17083A7194B}" srcOrd="2" destOrd="0" presId="urn:microsoft.com/office/officeart/2018/2/layout/IconLabelList"/>
    <dgm:cxn modelId="{F3A9D5E7-4312-483B-97C6-DF323CF35096}" type="presParOf" srcId="{FEA40EC5-9D86-48F7-B6CF-7794213A9C4B}" destId="{5655C84B-7F28-4E7E-8FE6-C7A467005814}" srcOrd="3" destOrd="0" presId="urn:microsoft.com/office/officeart/2018/2/layout/IconLabelList"/>
    <dgm:cxn modelId="{7497EFFE-8639-42DA-868F-4DAAD8519A53}" type="presParOf" srcId="{FEA40EC5-9D86-48F7-B6CF-7794213A9C4B}" destId="{60B1F8E5-96B1-44E9-A108-26609CCE5AA8}" srcOrd="4" destOrd="0" presId="urn:microsoft.com/office/officeart/2018/2/layout/IconLabelList"/>
    <dgm:cxn modelId="{A43D3400-EDAA-4640-ACCB-D2A679DCE398}" type="presParOf" srcId="{60B1F8E5-96B1-44E9-A108-26609CCE5AA8}" destId="{4F09C937-F3D4-44E7-9E47-CAAABE6BB53C}" srcOrd="0" destOrd="0" presId="urn:microsoft.com/office/officeart/2018/2/layout/IconLabelList"/>
    <dgm:cxn modelId="{1A2B87F6-611C-4ACC-9065-F1786841B3D2}" type="presParOf" srcId="{60B1F8E5-96B1-44E9-A108-26609CCE5AA8}" destId="{3E1A2E75-98FD-4332-A97C-0A8CA1F5497D}" srcOrd="1" destOrd="0" presId="urn:microsoft.com/office/officeart/2018/2/layout/IconLabelList"/>
    <dgm:cxn modelId="{56986A60-8077-47D0-AB46-DC4257796673}" type="presParOf" srcId="{60B1F8E5-96B1-44E9-A108-26609CCE5AA8}" destId="{5BB34768-FA3E-447C-A16B-6E80F3D4062A}" srcOrd="2" destOrd="0" presId="urn:microsoft.com/office/officeart/2018/2/layout/IconLabelList"/>
    <dgm:cxn modelId="{9B594CB0-B293-402B-9250-A214433C7CB7}" type="presParOf" srcId="{FEA40EC5-9D86-48F7-B6CF-7794213A9C4B}" destId="{DF72F645-56D9-4FC3-B6B0-F52B01D4C71C}" srcOrd="5" destOrd="0" presId="urn:microsoft.com/office/officeart/2018/2/layout/IconLabelList"/>
    <dgm:cxn modelId="{22FC2337-3CB8-4B6A-96CD-27F9B4E24AE2}" type="presParOf" srcId="{FEA40EC5-9D86-48F7-B6CF-7794213A9C4B}" destId="{196FDDE8-1727-4369-9DA4-F6118F2A5283}" srcOrd="6" destOrd="0" presId="urn:microsoft.com/office/officeart/2018/2/layout/IconLabelList"/>
    <dgm:cxn modelId="{D32965B8-8A44-46DA-A299-E4F62D8F6804}" type="presParOf" srcId="{196FDDE8-1727-4369-9DA4-F6118F2A5283}" destId="{BEF0587C-6862-45B4-AD87-E52A4891B94D}" srcOrd="0" destOrd="0" presId="urn:microsoft.com/office/officeart/2018/2/layout/IconLabelList"/>
    <dgm:cxn modelId="{8D6344C0-9724-45E3-A124-4C93E9ACB63D}" type="presParOf" srcId="{196FDDE8-1727-4369-9DA4-F6118F2A5283}" destId="{F84552C9-CB71-417A-B2A2-4A9C06AA9DCB}" srcOrd="1" destOrd="0" presId="urn:microsoft.com/office/officeart/2018/2/layout/IconLabelList"/>
    <dgm:cxn modelId="{55C1D4A4-08C8-4366-888C-F0806BCC2E0E}" type="presParOf" srcId="{196FDDE8-1727-4369-9DA4-F6118F2A5283}" destId="{47DB311A-7C7C-4224-86FD-89E1F27D9B5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C55AB9-A53A-4B51-A3C3-FB44DE596259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EFB125-AF0F-495A-A309-5D875D088E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Geringe Bekanntheit von «Hidden </a:t>
          </a:r>
          <a:r>
            <a:rPr lang="de-CH" sz="1400" dirty="0" err="1"/>
            <a:t>Gems</a:t>
          </a:r>
          <a:r>
            <a:rPr lang="de-CH" sz="1400" dirty="0"/>
            <a:t>».</a:t>
          </a:r>
          <a:endParaRPr lang="en-US" sz="1400" dirty="0"/>
        </a:p>
      </dgm:t>
    </dgm:pt>
    <dgm:pt modelId="{44C76240-6E10-4069-9DF9-869D48308C13}" type="parTrans" cxnId="{C746E52E-65C5-487D-9B9D-2DFFC053360A}">
      <dgm:prSet/>
      <dgm:spPr/>
      <dgm:t>
        <a:bodyPr/>
        <a:lstStyle/>
        <a:p>
          <a:endParaRPr lang="en-US"/>
        </a:p>
      </dgm:t>
    </dgm:pt>
    <dgm:pt modelId="{9D4C9B27-9F0A-4FC3-BFA1-8FADD5AB2DE1}" type="sibTrans" cxnId="{C746E52E-65C5-487D-9B9D-2DFFC053360A}">
      <dgm:prSet/>
      <dgm:spPr/>
      <dgm:t>
        <a:bodyPr/>
        <a:lstStyle/>
        <a:p>
          <a:endParaRPr lang="en-US"/>
        </a:p>
      </dgm:t>
    </dgm:pt>
    <dgm:pt modelId="{1BE6E736-1892-4F38-907E-7AF35A23AD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Zeitliche Ressourcen.</a:t>
          </a:r>
          <a:endParaRPr lang="en-US" sz="1400" dirty="0"/>
        </a:p>
      </dgm:t>
    </dgm:pt>
    <dgm:pt modelId="{4B762F87-B2C2-43F4-97B7-7F96E30B2D90}" type="parTrans" cxnId="{DA0940BE-E3ED-4582-BB17-5AA93CB8CA80}">
      <dgm:prSet/>
      <dgm:spPr/>
      <dgm:t>
        <a:bodyPr/>
        <a:lstStyle/>
        <a:p>
          <a:endParaRPr lang="en-US"/>
        </a:p>
      </dgm:t>
    </dgm:pt>
    <dgm:pt modelId="{9490D588-CCAE-45F5-A71C-782672CB420C}" type="sibTrans" cxnId="{DA0940BE-E3ED-4582-BB17-5AA93CB8CA80}">
      <dgm:prSet/>
      <dgm:spPr/>
      <dgm:t>
        <a:bodyPr/>
        <a:lstStyle/>
        <a:p>
          <a:endParaRPr lang="en-US"/>
        </a:p>
      </dgm:t>
    </dgm:pt>
    <dgm:pt modelId="{57B1322E-302A-4BFA-B85B-D67C7D7437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Schwierigkeit, Umfrageteilnehmer aus verschiedenen Zielgruppen zu gewinnen.</a:t>
          </a:r>
          <a:endParaRPr lang="en-US" sz="1400" dirty="0"/>
        </a:p>
      </dgm:t>
    </dgm:pt>
    <dgm:pt modelId="{51D847CA-CEBA-4334-B940-27011E62718F}" type="parTrans" cxnId="{EFC86788-7BC2-4C50-A4FB-F2335900CAC8}">
      <dgm:prSet/>
      <dgm:spPr/>
      <dgm:t>
        <a:bodyPr/>
        <a:lstStyle/>
        <a:p>
          <a:endParaRPr lang="en-US"/>
        </a:p>
      </dgm:t>
    </dgm:pt>
    <dgm:pt modelId="{7A105FEA-2C5C-4570-94C6-331B0B81C9A7}" type="sibTrans" cxnId="{EFC86788-7BC2-4C50-A4FB-F2335900CAC8}">
      <dgm:prSet/>
      <dgm:spPr/>
      <dgm:t>
        <a:bodyPr/>
        <a:lstStyle/>
        <a:p>
          <a:endParaRPr lang="en-US"/>
        </a:p>
      </dgm:t>
    </dgm:pt>
    <dgm:pt modelId="{EFFA028F-D179-4361-9024-ED49A51285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noProof="0" dirty="0"/>
            <a:t>Wetter erschwerte besucht der ausgewählten orten.</a:t>
          </a:r>
        </a:p>
      </dgm:t>
    </dgm:pt>
    <dgm:pt modelId="{1801D455-50A0-4D41-96E6-8E871D4CDA25}" type="parTrans" cxnId="{62539A52-5B2E-46B4-946A-C2D3E7993E86}">
      <dgm:prSet/>
      <dgm:spPr/>
      <dgm:t>
        <a:bodyPr/>
        <a:lstStyle/>
        <a:p>
          <a:endParaRPr lang="de-CH"/>
        </a:p>
      </dgm:t>
    </dgm:pt>
    <dgm:pt modelId="{B51D1940-0C14-42B0-9C05-FB542D348BEA}" type="sibTrans" cxnId="{62539A52-5B2E-46B4-946A-C2D3E7993E86}">
      <dgm:prSet/>
      <dgm:spPr/>
      <dgm:t>
        <a:bodyPr/>
        <a:lstStyle/>
        <a:p>
          <a:endParaRPr lang="de-CH"/>
        </a:p>
      </dgm:t>
    </dgm:pt>
    <dgm:pt modelId="{00E38C15-59B5-4F13-843E-F418BC80E806}" type="pres">
      <dgm:prSet presAssocID="{2FC55AB9-A53A-4B51-A3C3-FB44DE596259}" presName="root" presStyleCnt="0">
        <dgm:presLayoutVars>
          <dgm:dir/>
          <dgm:resizeHandles val="exact"/>
        </dgm:presLayoutVars>
      </dgm:prSet>
      <dgm:spPr/>
    </dgm:pt>
    <dgm:pt modelId="{53B22F9B-414C-4864-9E6E-1FC58A96B511}" type="pres">
      <dgm:prSet presAssocID="{6BEFB125-AF0F-495A-A309-5D875D088E17}" presName="compNode" presStyleCnt="0"/>
      <dgm:spPr/>
    </dgm:pt>
    <dgm:pt modelId="{77153922-248C-443E-8279-4517F9E5624C}" type="pres">
      <dgm:prSet presAssocID="{6BEFB125-AF0F-495A-A309-5D875D088E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ute"/>
        </a:ext>
      </dgm:extLst>
    </dgm:pt>
    <dgm:pt modelId="{2B529AD1-40EF-4E27-9782-D74D29867BB4}" type="pres">
      <dgm:prSet presAssocID="{6BEFB125-AF0F-495A-A309-5D875D088E17}" presName="spaceRect" presStyleCnt="0"/>
      <dgm:spPr/>
    </dgm:pt>
    <dgm:pt modelId="{30347754-74CF-4E4C-9EA1-AB7132D08BCE}" type="pres">
      <dgm:prSet presAssocID="{6BEFB125-AF0F-495A-A309-5D875D088E17}" presName="textRect" presStyleLbl="revTx" presStyleIdx="0" presStyleCnt="4">
        <dgm:presLayoutVars>
          <dgm:chMax val="1"/>
          <dgm:chPref val="1"/>
        </dgm:presLayoutVars>
      </dgm:prSet>
      <dgm:spPr/>
    </dgm:pt>
    <dgm:pt modelId="{818E311E-E6C6-478F-B51E-2EDC86A6823D}" type="pres">
      <dgm:prSet presAssocID="{9D4C9B27-9F0A-4FC3-BFA1-8FADD5AB2DE1}" presName="sibTrans" presStyleCnt="0"/>
      <dgm:spPr/>
    </dgm:pt>
    <dgm:pt modelId="{434A2753-6D49-4943-894D-D32F9202D40B}" type="pres">
      <dgm:prSet presAssocID="{1BE6E736-1892-4F38-907E-7AF35A23AD41}" presName="compNode" presStyleCnt="0"/>
      <dgm:spPr/>
    </dgm:pt>
    <dgm:pt modelId="{D956064C-14D9-4F72-9490-3A5E7A3A6935}" type="pres">
      <dgm:prSet presAssocID="{1BE6E736-1892-4F38-907E-7AF35A23AD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7D9C52A9-5434-41FB-B005-20DD2DF76C1C}" type="pres">
      <dgm:prSet presAssocID="{1BE6E736-1892-4F38-907E-7AF35A23AD41}" presName="spaceRect" presStyleCnt="0"/>
      <dgm:spPr/>
    </dgm:pt>
    <dgm:pt modelId="{DA3F9E7F-283B-4314-ADF0-94429896791A}" type="pres">
      <dgm:prSet presAssocID="{1BE6E736-1892-4F38-907E-7AF35A23AD41}" presName="textRect" presStyleLbl="revTx" presStyleIdx="1" presStyleCnt="4">
        <dgm:presLayoutVars>
          <dgm:chMax val="1"/>
          <dgm:chPref val="1"/>
        </dgm:presLayoutVars>
      </dgm:prSet>
      <dgm:spPr/>
    </dgm:pt>
    <dgm:pt modelId="{10A7AED3-1C67-4632-821B-5554EAD75D20}" type="pres">
      <dgm:prSet presAssocID="{9490D588-CCAE-45F5-A71C-782672CB420C}" presName="sibTrans" presStyleCnt="0"/>
      <dgm:spPr/>
    </dgm:pt>
    <dgm:pt modelId="{6466835D-990E-46B0-ACB2-D61B41D76871}" type="pres">
      <dgm:prSet presAssocID="{57B1322E-302A-4BFA-B85B-D67C7D7437A2}" presName="compNode" presStyleCnt="0"/>
      <dgm:spPr/>
    </dgm:pt>
    <dgm:pt modelId="{60C59186-141B-4EC7-87C3-26568AE73F7F}" type="pres">
      <dgm:prSet presAssocID="{57B1322E-302A-4BFA-B85B-D67C7D7437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E64D652B-9294-40DF-99E5-D66FC2221888}" type="pres">
      <dgm:prSet presAssocID="{57B1322E-302A-4BFA-B85B-D67C7D7437A2}" presName="spaceRect" presStyleCnt="0"/>
      <dgm:spPr/>
    </dgm:pt>
    <dgm:pt modelId="{7B3383F5-2FC8-4BEA-8AA2-2597A18AB34D}" type="pres">
      <dgm:prSet presAssocID="{57B1322E-302A-4BFA-B85B-D67C7D7437A2}" presName="textRect" presStyleLbl="revTx" presStyleIdx="2" presStyleCnt="4">
        <dgm:presLayoutVars>
          <dgm:chMax val="1"/>
          <dgm:chPref val="1"/>
        </dgm:presLayoutVars>
      </dgm:prSet>
      <dgm:spPr/>
    </dgm:pt>
    <dgm:pt modelId="{11510370-42CA-4B49-9AC7-7BADB4C7699F}" type="pres">
      <dgm:prSet presAssocID="{7A105FEA-2C5C-4570-94C6-331B0B81C9A7}" presName="sibTrans" presStyleCnt="0"/>
      <dgm:spPr/>
    </dgm:pt>
    <dgm:pt modelId="{1242EDD0-6680-43CD-A0DD-45C6AF7BEB47}" type="pres">
      <dgm:prSet presAssocID="{EFFA028F-D179-4361-9024-ED49A51285B3}" presName="compNode" presStyleCnt="0"/>
      <dgm:spPr/>
    </dgm:pt>
    <dgm:pt modelId="{62DF3DA7-993A-4CD9-BC75-F697CFF66D99}" type="pres">
      <dgm:prSet presAssocID="{EFFA028F-D179-4361-9024-ED49A51285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nee mit einfarbiger Füllung"/>
        </a:ext>
      </dgm:extLst>
    </dgm:pt>
    <dgm:pt modelId="{05DD93A0-2BD5-40AB-A907-DD03243430C8}" type="pres">
      <dgm:prSet presAssocID="{EFFA028F-D179-4361-9024-ED49A51285B3}" presName="spaceRect" presStyleCnt="0"/>
      <dgm:spPr/>
    </dgm:pt>
    <dgm:pt modelId="{98DBA0A9-1483-48A9-AA6B-EAC75B2EE4F3}" type="pres">
      <dgm:prSet presAssocID="{EFFA028F-D179-4361-9024-ED49A51285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46E52E-65C5-487D-9B9D-2DFFC053360A}" srcId="{2FC55AB9-A53A-4B51-A3C3-FB44DE596259}" destId="{6BEFB125-AF0F-495A-A309-5D875D088E17}" srcOrd="0" destOrd="0" parTransId="{44C76240-6E10-4069-9DF9-869D48308C13}" sibTransId="{9D4C9B27-9F0A-4FC3-BFA1-8FADD5AB2DE1}"/>
    <dgm:cxn modelId="{93615C60-5753-4939-AF8B-DAB6F7E881A3}" type="presOf" srcId="{2FC55AB9-A53A-4B51-A3C3-FB44DE596259}" destId="{00E38C15-59B5-4F13-843E-F418BC80E806}" srcOrd="0" destOrd="0" presId="urn:microsoft.com/office/officeart/2018/2/layout/IconLabelList"/>
    <dgm:cxn modelId="{62539A52-5B2E-46B4-946A-C2D3E7993E86}" srcId="{2FC55AB9-A53A-4B51-A3C3-FB44DE596259}" destId="{EFFA028F-D179-4361-9024-ED49A51285B3}" srcOrd="3" destOrd="0" parTransId="{1801D455-50A0-4D41-96E6-8E871D4CDA25}" sibTransId="{B51D1940-0C14-42B0-9C05-FB542D348BEA}"/>
    <dgm:cxn modelId="{EFC86788-7BC2-4C50-A4FB-F2335900CAC8}" srcId="{2FC55AB9-A53A-4B51-A3C3-FB44DE596259}" destId="{57B1322E-302A-4BFA-B85B-D67C7D7437A2}" srcOrd="2" destOrd="0" parTransId="{51D847CA-CEBA-4334-B940-27011E62718F}" sibTransId="{7A105FEA-2C5C-4570-94C6-331B0B81C9A7}"/>
    <dgm:cxn modelId="{CA84F897-F2FC-4383-841E-E743CE7A7D61}" type="presOf" srcId="{6BEFB125-AF0F-495A-A309-5D875D088E17}" destId="{30347754-74CF-4E4C-9EA1-AB7132D08BCE}" srcOrd="0" destOrd="0" presId="urn:microsoft.com/office/officeart/2018/2/layout/IconLabelList"/>
    <dgm:cxn modelId="{E688A4A0-7181-47B6-B821-19C19CBE584D}" type="presOf" srcId="{57B1322E-302A-4BFA-B85B-D67C7D7437A2}" destId="{7B3383F5-2FC8-4BEA-8AA2-2597A18AB34D}" srcOrd="0" destOrd="0" presId="urn:microsoft.com/office/officeart/2018/2/layout/IconLabelList"/>
    <dgm:cxn modelId="{DA0940BE-E3ED-4582-BB17-5AA93CB8CA80}" srcId="{2FC55AB9-A53A-4B51-A3C3-FB44DE596259}" destId="{1BE6E736-1892-4F38-907E-7AF35A23AD41}" srcOrd="1" destOrd="0" parTransId="{4B762F87-B2C2-43F4-97B7-7F96E30B2D90}" sibTransId="{9490D588-CCAE-45F5-A71C-782672CB420C}"/>
    <dgm:cxn modelId="{3FCEF4E2-E765-4EAA-B8FA-A819A88410AA}" type="presOf" srcId="{1BE6E736-1892-4F38-907E-7AF35A23AD41}" destId="{DA3F9E7F-283B-4314-ADF0-94429896791A}" srcOrd="0" destOrd="0" presId="urn:microsoft.com/office/officeart/2018/2/layout/IconLabelList"/>
    <dgm:cxn modelId="{06A6AAE4-84BE-4189-A42E-88BFB59432E8}" type="presOf" srcId="{EFFA028F-D179-4361-9024-ED49A51285B3}" destId="{98DBA0A9-1483-48A9-AA6B-EAC75B2EE4F3}" srcOrd="0" destOrd="0" presId="urn:microsoft.com/office/officeart/2018/2/layout/IconLabelList"/>
    <dgm:cxn modelId="{8F331118-5B91-4B83-B26F-DEC9EDBEE95D}" type="presParOf" srcId="{00E38C15-59B5-4F13-843E-F418BC80E806}" destId="{53B22F9B-414C-4864-9E6E-1FC58A96B511}" srcOrd="0" destOrd="0" presId="urn:microsoft.com/office/officeart/2018/2/layout/IconLabelList"/>
    <dgm:cxn modelId="{D5E3B320-A4B4-4B3B-AD68-800B30B260B4}" type="presParOf" srcId="{53B22F9B-414C-4864-9E6E-1FC58A96B511}" destId="{77153922-248C-443E-8279-4517F9E5624C}" srcOrd="0" destOrd="0" presId="urn:microsoft.com/office/officeart/2018/2/layout/IconLabelList"/>
    <dgm:cxn modelId="{EFF346F3-FFD7-4E15-BDCD-9DEB00BCF462}" type="presParOf" srcId="{53B22F9B-414C-4864-9E6E-1FC58A96B511}" destId="{2B529AD1-40EF-4E27-9782-D74D29867BB4}" srcOrd="1" destOrd="0" presId="urn:microsoft.com/office/officeart/2018/2/layout/IconLabelList"/>
    <dgm:cxn modelId="{C956C23C-B35B-40B2-AD81-98048C2FBFE1}" type="presParOf" srcId="{53B22F9B-414C-4864-9E6E-1FC58A96B511}" destId="{30347754-74CF-4E4C-9EA1-AB7132D08BCE}" srcOrd="2" destOrd="0" presId="urn:microsoft.com/office/officeart/2018/2/layout/IconLabelList"/>
    <dgm:cxn modelId="{5D5DCA65-113B-407B-AA0D-09FEC4B511EF}" type="presParOf" srcId="{00E38C15-59B5-4F13-843E-F418BC80E806}" destId="{818E311E-E6C6-478F-B51E-2EDC86A6823D}" srcOrd="1" destOrd="0" presId="urn:microsoft.com/office/officeart/2018/2/layout/IconLabelList"/>
    <dgm:cxn modelId="{D3FF3E7F-2DAF-44AE-AA21-44491648BF81}" type="presParOf" srcId="{00E38C15-59B5-4F13-843E-F418BC80E806}" destId="{434A2753-6D49-4943-894D-D32F9202D40B}" srcOrd="2" destOrd="0" presId="urn:microsoft.com/office/officeart/2018/2/layout/IconLabelList"/>
    <dgm:cxn modelId="{95E0D1DD-FDA1-4E25-8FFA-50FCEE6AAFF2}" type="presParOf" srcId="{434A2753-6D49-4943-894D-D32F9202D40B}" destId="{D956064C-14D9-4F72-9490-3A5E7A3A6935}" srcOrd="0" destOrd="0" presId="urn:microsoft.com/office/officeart/2018/2/layout/IconLabelList"/>
    <dgm:cxn modelId="{495DFE5A-CBB0-43BB-B149-6DE2E529C55E}" type="presParOf" srcId="{434A2753-6D49-4943-894D-D32F9202D40B}" destId="{7D9C52A9-5434-41FB-B005-20DD2DF76C1C}" srcOrd="1" destOrd="0" presId="urn:microsoft.com/office/officeart/2018/2/layout/IconLabelList"/>
    <dgm:cxn modelId="{C7053603-4FB1-44D0-AF7D-28703AF5A210}" type="presParOf" srcId="{434A2753-6D49-4943-894D-D32F9202D40B}" destId="{DA3F9E7F-283B-4314-ADF0-94429896791A}" srcOrd="2" destOrd="0" presId="urn:microsoft.com/office/officeart/2018/2/layout/IconLabelList"/>
    <dgm:cxn modelId="{BB2B66D9-7B86-45DC-8FB7-5314F66C3C54}" type="presParOf" srcId="{00E38C15-59B5-4F13-843E-F418BC80E806}" destId="{10A7AED3-1C67-4632-821B-5554EAD75D20}" srcOrd="3" destOrd="0" presId="urn:microsoft.com/office/officeart/2018/2/layout/IconLabelList"/>
    <dgm:cxn modelId="{B249E22B-E956-4B05-8828-B3F3B1E12C71}" type="presParOf" srcId="{00E38C15-59B5-4F13-843E-F418BC80E806}" destId="{6466835D-990E-46B0-ACB2-D61B41D76871}" srcOrd="4" destOrd="0" presId="urn:microsoft.com/office/officeart/2018/2/layout/IconLabelList"/>
    <dgm:cxn modelId="{37BE85E1-9DBA-428C-9416-47CDE6852F50}" type="presParOf" srcId="{6466835D-990E-46B0-ACB2-D61B41D76871}" destId="{60C59186-141B-4EC7-87C3-26568AE73F7F}" srcOrd="0" destOrd="0" presId="urn:microsoft.com/office/officeart/2018/2/layout/IconLabelList"/>
    <dgm:cxn modelId="{26621835-711C-42C1-8320-278E2F1DB89E}" type="presParOf" srcId="{6466835D-990E-46B0-ACB2-D61B41D76871}" destId="{E64D652B-9294-40DF-99E5-D66FC2221888}" srcOrd="1" destOrd="0" presId="urn:microsoft.com/office/officeart/2018/2/layout/IconLabelList"/>
    <dgm:cxn modelId="{928937EC-676E-47EB-86EE-16B0696FC024}" type="presParOf" srcId="{6466835D-990E-46B0-ACB2-D61B41D76871}" destId="{7B3383F5-2FC8-4BEA-8AA2-2597A18AB34D}" srcOrd="2" destOrd="0" presId="urn:microsoft.com/office/officeart/2018/2/layout/IconLabelList"/>
    <dgm:cxn modelId="{AC91A354-20FF-4EC3-950F-2183E4EFE1DB}" type="presParOf" srcId="{00E38C15-59B5-4F13-843E-F418BC80E806}" destId="{11510370-42CA-4B49-9AC7-7BADB4C7699F}" srcOrd="5" destOrd="0" presId="urn:microsoft.com/office/officeart/2018/2/layout/IconLabelList"/>
    <dgm:cxn modelId="{4EA21A36-39C6-4840-81C7-C5325BF8A274}" type="presParOf" srcId="{00E38C15-59B5-4F13-843E-F418BC80E806}" destId="{1242EDD0-6680-43CD-A0DD-45C6AF7BEB47}" srcOrd="6" destOrd="0" presId="urn:microsoft.com/office/officeart/2018/2/layout/IconLabelList"/>
    <dgm:cxn modelId="{5548DB9C-6F66-4554-B9D5-1065812F7912}" type="presParOf" srcId="{1242EDD0-6680-43CD-A0DD-45C6AF7BEB47}" destId="{62DF3DA7-993A-4CD9-BC75-F697CFF66D99}" srcOrd="0" destOrd="0" presId="urn:microsoft.com/office/officeart/2018/2/layout/IconLabelList"/>
    <dgm:cxn modelId="{FB85199E-861C-4948-A937-577F19C0EB22}" type="presParOf" srcId="{1242EDD0-6680-43CD-A0DD-45C6AF7BEB47}" destId="{05DD93A0-2BD5-40AB-A907-DD03243430C8}" srcOrd="1" destOrd="0" presId="urn:microsoft.com/office/officeart/2018/2/layout/IconLabelList"/>
    <dgm:cxn modelId="{212F86BF-5AF2-486F-A900-1E335FC986C2}" type="presParOf" srcId="{1242EDD0-6680-43CD-A0DD-45C6AF7BEB47}" destId="{98DBA0A9-1483-48A9-AA6B-EAC75B2EE4F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3988680-77A6-446F-B52B-AE9D603A056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A683F2-0968-486A-BFBD-F20368F70B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Analyse der gesammelten Daten.</a:t>
          </a:r>
          <a:endParaRPr lang="en-US" dirty="0"/>
        </a:p>
      </dgm:t>
    </dgm:pt>
    <dgm:pt modelId="{7F627D2A-6AF1-4C8D-B9E8-4822B35AB7A3}" type="parTrans" cxnId="{DC3982E7-7F46-4FB3-932B-EBE14DA09529}">
      <dgm:prSet/>
      <dgm:spPr/>
      <dgm:t>
        <a:bodyPr/>
        <a:lstStyle/>
        <a:p>
          <a:endParaRPr lang="en-US"/>
        </a:p>
      </dgm:t>
    </dgm:pt>
    <dgm:pt modelId="{A06B1D6E-B088-4CC7-8B4D-ED337B42E15A}" type="sibTrans" cxnId="{DC3982E7-7F46-4FB3-932B-EBE14DA09529}">
      <dgm:prSet/>
      <dgm:spPr/>
      <dgm:t>
        <a:bodyPr/>
        <a:lstStyle/>
        <a:p>
          <a:endParaRPr lang="en-US"/>
        </a:p>
      </dgm:t>
    </dgm:pt>
    <dgm:pt modelId="{CA33DFB2-49B3-4478-8D73-B6B096FD80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Weitere Hidden </a:t>
          </a:r>
          <a:r>
            <a:rPr lang="de-DE" dirty="0" err="1"/>
            <a:t>Gems</a:t>
          </a:r>
          <a:r>
            <a:rPr lang="de-DE" dirty="0"/>
            <a:t> Besuchen</a:t>
          </a:r>
          <a:endParaRPr lang="en-US" dirty="0"/>
        </a:p>
      </dgm:t>
    </dgm:pt>
    <dgm:pt modelId="{DDBB9042-160F-4981-AD47-DF898D448637}" type="parTrans" cxnId="{4A93EF40-FA3A-4B6B-9386-31326F9732A8}">
      <dgm:prSet/>
      <dgm:spPr/>
      <dgm:t>
        <a:bodyPr/>
        <a:lstStyle/>
        <a:p>
          <a:endParaRPr lang="en-US"/>
        </a:p>
      </dgm:t>
    </dgm:pt>
    <dgm:pt modelId="{B8D13D84-042B-4134-A201-D91A8A0D9744}" type="sibTrans" cxnId="{4A93EF40-FA3A-4B6B-9386-31326F9732A8}">
      <dgm:prSet/>
      <dgm:spPr/>
      <dgm:t>
        <a:bodyPr/>
        <a:lstStyle/>
        <a:p>
          <a:endParaRPr lang="en-US"/>
        </a:p>
      </dgm:t>
    </dgm:pt>
    <dgm:pt modelId="{50009E4C-199E-4FFB-B9FD-2718F6C1CB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Weitere Interviews</a:t>
          </a:r>
          <a:endParaRPr lang="en-US" dirty="0"/>
        </a:p>
      </dgm:t>
    </dgm:pt>
    <dgm:pt modelId="{8D212F96-5B22-4376-9226-FCBC61F89658}" type="parTrans" cxnId="{AC822A54-A51F-4F10-B937-658550F88141}">
      <dgm:prSet/>
      <dgm:spPr/>
      <dgm:t>
        <a:bodyPr/>
        <a:lstStyle/>
        <a:p>
          <a:endParaRPr lang="en-US"/>
        </a:p>
      </dgm:t>
    </dgm:pt>
    <dgm:pt modelId="{AA1C0319-167D-43B2-B453-C89B2A10E6C1}" type="sibTrans" cxnId="{AC822A54-A51F-4F10-B937-658550F88141}">
      <dgm:prSet/>
      <dgm:spPr/>
      <dgm:t>
        <a:bodyPr/>
        <a:lstStyle/>
        <a:p>
          <a:endParaRPr lang="en-US"/>
        </a:p>
      </dgm:t>
    </dgm:pt>
    <dgm:pt modelId="{BEC7012E-AAA5-412E-9279-94C064E81BFA}" type="pres">
      <dgm:prSet presAssocID="{B3988680-77A6-446F-B52B-AE9D603A056B}" presName="root" presStyleCnt="0">
        <dgm:presLayoutVars>
          <dgm:dir/>
          <dgm:resizeHandles val="exact"/>
        </dgm:presLayoutVars>
      </dgm:prSet>
      <dgm:spPr/>
    </dgm:pt>
    <dgm:pt modelId="{8F3EF1F6-0126-4CC5-A2DF-4343A131079B}" type="pres">
      <dgm:prSet presAssocID="{51A683F2-0968-486A-BFBD-F20368F70BD5}" presName="compNode" presStyleCnt="0"/>
      <dgm:spPr/>
    </dgm:pt>
    <dgm:pt modelId="{8A62D3F7-C5CB-4F1A-AA2C-443BE0FF3411}" type="pres">
      <dgm:prSet presAssocID="{51A683F2-0968-486A-BFBD-F20368F70BD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9DF7717-56B0-4496-A9A7-61CC7F2C3C4B}" type="pres">
      <dgm:prSet presAssocID="{51A683F2-0968-486A-BFBD-F20368F70B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945E29E-F9E0-4D54-AEE4-023CA48B2A94}" type="pres">
      <dgm:prSet presAssocID="{51A683F2-0968-486A-BFBD-F20368F70BD5}" presName="spaceRect" presStyleCnt="0"/>
      <dgm:spPr/>
    </dgm:pt>
    <dgm:pt modelId="{662D6F6E-540C-4929-B742-4C751162D34D}" type="pres">
      <dgm:prSet presAssocID="{51A683F2-0968-486A-BFBD-F20368F70BD5}" presName="textRect" presStyleLbl="revTx" presStyleIdx="0" presStyleCnt="3">
        <dgm:presLayoutVars>
          <dgm:chMax val="1"/>
          <dgm:chPref val="1"/>
        </dgm:presLayoutVars>
      </dgm:prSet>
      <dgm:spPr/>
    </dgm:pt>
    <dgm:pt modelId="{5C5A7CF1-9798-4776-A06B-01AAAE8296EF}" type="pres">
      <dgm:prSet presAssocID="{A06B1D6E-B088-4CC7-8B4D-ED337B42E15A}" presName="sibTrans" presStyleCnt="0"/>
      <dgm:spPr/>
    </dgm:pt>
    <dgm:pt modelId="{B64D91B0-9C4B-4B6C-9C43-079BFFA4462A}" type="pres">
      <dgm:prSet presAssocID="{50009E4C-199E-4FFB-B9FD-2718F6C1CBC3}" presName="compNode" presStyleCnt="0"/>
      <dgm:spPr/>
    </dgm:pt>
    <dgm:pt modelId="{8296E3CC-F13B-4B1F-9A6E-59F5134E5501}" type="pres">
      <dgm:prSet presAssocID="{50009E4C-199E-4FFB-B9FD-2718F6C1CBC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CA2A2BF-200D-42D0-B5B3-137F0511C229}" type="pres">
      <dgm:prSet presAssocID="{50009E4C-199E-4FFB-B9FD-2718F6C1CB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00807A3B-5C78-474E-8353-DE55B5798432}" type="pres">
      <dgm:prSet presAssocID="{50009E4C-199E-4FFB-B9FD-2718F6C1CBC3}" presName="spaceRect" presStyleCnt="0"/>
      <dgm:spPr/>
    </dgm:pt>
    <dgm:pt modelId="{E9BF8A6D-013A-44E0-B04D-7FE369A8D283}" type="pres">
      <dgm:prSet presAssocID="{50009E4C-199E-4FFB-B9FD-2718F6C1CBC3}" presName="textRect" presStyleLbl="revTx" presStyleIdx="1" presStyleCnt="3">
        <dgm:presLayoutVars>
          <dgm:chMax val="1"/>
          <dgm:chPref val="1"/>
        </dgm:presLayoutVars>
      </dgm:prSet>
      <dgm:spPr/>
    </dgm:pt>
    <dgm:pt modelId="{3AAFEFFA-013F-43B4-9435-0CF60AF4B97F}" type="pres">
      <dgm:prSet presAssocID="{AA1C0319-167D-43B2-B453-C89B2A10E6C1}" presName="sibTrans" presStyleCnt="0"/>
      <dgm:spPr/>
    </dgm:pt>
    <dgm:pt modelId="{44EE2578-3B54-4842-AB09-5BE401E10B3D}" type="pres">
      <dgm:prSet presAssocID="{CA33DFB2-49B3-4478-8D73-B6B096FD8027}" presName="compNode" presStyleCnt="0"/>
      <dgm:spPr/>
    </dgm:pt>
    <dgm:pt modelId="{54118EF1-79E4-4DDC-A668-864714F0E5F3}" type="pres">
      <dgm:prSet presAssocID="{CA33DFB2-49B3-4478-8D73-B6B096FD802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5E2E8C9-4F49-4584-B9B7-E773AB80AE89}" type="pres">
      <dgm:prSet presAssocID="{CA33DFB2-49B3-4478-8D73-B6B096FD80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ute"/>
        </a:ext>
      </dgm:extLst>
    </dgm:pt>
    <dgm:pt modelId="{C29BF72E-4C95-4E58-AEA9-B5D688C41DEA}" type="pres">
      <dgm:prSet presAssocID="{CA33DFB2-49B3-4478-8D73-B6B096FD8027}" presName="spaceRect" presStyleCnt="0"/>
      <dgm:spPr/>
    </dgm:pt>
    <dgm:pt modelId="{A8B4D95F-00CC-4D0A-AA67-A8A7CCC30A6B}" type="pres">
      <dgm:prSet presAssocID="{CA33DFB2-49B3-4478-8D73-B6B096FD802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8741E10-B73A-4170-BF3C-79971B5F8BEB}" type="presOf" srcId="{B3988680-77A6-446F-B52B-AE9D603A056B}" destId="{BEC7012E-AAA5-412E-9279-94C064E81BFA}" srcOrd="0" destOrd="0" presId="urn:microsoft.com/office/officeart/2018/5/layout/IconLeafLabelList"/>
    <dgm:cxn modelId="{4A93EF40-FA3A-4B6B-9386-31326F9732A8}" srcId="{B3988680-77A6-446F-B52B-AE9D603A056B}" destId="{CA33DFB2-49B3-4478-8D73-B6B096FD8027}" srcOrd="2" destOrd="0" parTransId="{DDBB9042-160F-4981-AD47-DF898D448637}" sibTransId="{B8D13D84-042B-4134-A201-D91A8A0D9744}"/>
    <dgm:cxn modelId="{AC822A54-A51F-4F10-B937-658550F88141}" srcId="{B3988680-77A6-446F-B52B-AE9D603A056B}" destId="{50009E4C-199E-4FFB-B9FD-2718F6C1CBC3}" srcOrd="1" destOrd="0" parTransId="{8D212F96-5B22-4376-9226-FCBC61F89658}" sibTransId="{AA1C0319-167D-43B2-B453-C89B2A10E6C1}"/>
    <dgm:cxn modelId="{292B5657-9E5C-4BDF-B830-1C3CEBA60E89}" type="presOf" srcId="{CA33DFB2-49B3-4478-8D73-B6B096FD8027}" destId="{A8B4D95F-00CC-4D0A-AA67-A8A7CCC30A6B}" srcOrd="0" destOrd="0" presId="urn:microsoft.com/office/officeart/2018/5/layout/IconLeafLabelList"/>
    <dgm:cxn modelId="{9C4415A4-99F9-4DF0-BA42-40F878079F26}" type="presOf" srcId="{50009E4C-199E-4FFB-B9FD-2718F6C1CBC3}" destId="{E9BF8A6D-013A-44E0-B04D-7FE369A8D283}" srcOrd="0" destOrd="0" presId="urn:microsoft.com/office/officeart/2018/5/layout/IconLeafLabelList"/>
    <dgm:cxn modelId="{DC3982E7-7F46-4FB3-932B-EBE14DA09529}" srcId="{B3988680-77A6-446F-B52B-AE9D603A056B}" destId="{51A683F2-0968-486A-BFBD-F20368F70BD5}" srcOrd="0" destOrd="0" parTransId="{7F627D2A-6AF1-4C8D-B9E8-4822B35AB7A3}" sibTransId="{A06B1D6E-B088-4CC7-8B4D-ED337B42E15A}"/>
    <dgm:cxn modelId="{74D66DFD-590B-4AE9-96FD-3073D9D1967F}" type="presOf" srcId="{51A683F2-0968-486A-BFBD-F20368F70BD5}" destId="{662D6F6E-540C-4929-B742-4C751162D34D}" srcOrd="0" destOrd="0" presId="urn:microsoft.com/office/officeart/2018/5/layout/IconLeafLabelList"/>
    <dgm:cxn modelId="{AD8FC3E0-0284-4C44-A68F-363BFA6D24D1}" type="presParOf" srcId="{BEC7012E-AAA5-412E-9279-94C064E81BFA}" destId="{8F3EF1F6-0126-4CC5-A2DF-4343A131079B}" srcOrd="0" destOrd="0" presId="urn:microsoft.com/office/officeart/2018/5/layout/IconLeafLabelList"/>
    <dgm:cxn modelId="{941DE943-D2ED-46D0-A60B-89EF6EF19857}" type="presParOf" srcId="{8F3EF1F6-0126-4CC5-A2DF-4343A131079B}" destId="{8A62D3F7-C5CB-4F1A-AA2C-443BE0FF3411}" srcOrd="0" destOrd="0" presId="urn:microsoft.com/office/officeart/2018/5/layout/IconLeafLabelList"/>
    <dgm:cxn modelId="{A7865984-FD75-4302-A533-85B69A2C723D}" type="presParOf" srcId="{8F3EF1F6-0126-4CC5-A2DF-4343A131079B}" destId="{49DF7717-56B0-4496-A9A7-61CC7F2C3C4B}" srcOrd="1" destOrd="0" presId="urn:microsoft.com/office/officeart/2018/5/layout/IconLeafLabelList"/>
    <dgm:cxn modelId="{B1093BF0-25E8-4246-8B89-29D4FC7B0EF5}" type="presParOf" srcId="{8F3EF1F6-0126-4CC5-A2DF-4343A131079B}" destId="{A945E29E-F9E0-4D54-AEE4-023CA48B2A94}" srcOrd="2" destOrd="0" presId="urn:microsoft.com/office/officeart/2018/5/layout/IconLeafLabelList"/>
    <dgm:cxn modelId="{FE602ABF-9A9F-465D-8667-DD4181691472}" type="presParOf" srcId="{8F3EF1F6-0126-4CC5-A2DF-4343A131079B}" destId="{662D6F6E-540C-4929-B742-4C751162D34D}" srcOrd="3" destOrd="0" presId="urn:microsoft.com/office/officeart/2018/5/layout/IconLeafLabelList"/>
    <dgm:cxn modelId="{DEEF5857-9CD1-47D2-9B8D-C73CFE9B58CF}" type="presParOf" srcId="{BEC7012E-AAA5-412E-9279-94C064E81BFA}" destId="{5C5A7CF1-9798-4776-A06B-01AAAE8296EF}" srcOrd="1" destOrd="0" presId="urn:microsoft.com/office/officeart/2018/5/layout/IconLeafLabelList"/>
    <dgm:cxn modelId="{7620334C-A248-43AE-A33C-AC3859CBC4E8}" type="presParOf" srcId="{BEC7012E-AAA5-412E-9279-94C064E81BFA}" destId="{B64D91B0-9C4B-4B6C-9C43-079BFFA4462A}" srcOrd="2" destOrd="0" presId="urn:microsoft.com/office/officeart/2018/5/layout/IconLeafLabelList"/>
    <dgm:cxn modelId="{5731902B-14EB-4E81-9E70-45EF34CF75E8}" type="presParOf" srcId="{B64D91B0-9C4B-4B6C-9C43-079BFFA4462A}" destId="{8296E3CC-F13B-4B1F-9A6E-59F5134E5501}" srcOrd="0" destOrd="0" presId="urn:microsoft.com/office/officeart/2018/5/layout/IconLeafLabelList"/>
    <dgm:cxn modelId="{71C86A5A-D5C1-4F7C-BA8B-6A0E8AB14D84}" type="presParOf" srcId="{B64D91B0-9C4B-4B6C-9C43-079BFFA4462A}" destId="{FCA2A2BF-200D-42D0-B5B3-137F0511C229}" srcOrd="1" destOrd="0" presId="urn:microsoft.com/office/officeart/2018/5/layout/IconLeafLabelList"/>
    <dgm:cxn modelId="{0296FA15-F842-42E9-8CD6-D89BACAB7E48}" type="presParOf" srcId="{B64D91B0-9C4B-4B6C-9C43-079BFFA4462A}" destId="{00807A3B-5C78-474E-8353-DE55B5798432}" srcOrd="2" destOrd="0" presId="urn:microsoft.com/office/officeart/2018/5/layout/IconLeafLabelList"/>
    <dgm:cxn modelId="{CE3EDE07-1FE8-4A3B-8233-2A3E0BBEDBD8}" type="presParOf" srcId="{B64D91B0-9C4B-4B6C-9C43-079BFFA4462A}" destId="{E9BF8A6D-013A-44E0-B04D-7FE369A8D283}" srcOrd="3" destOrd="0" presId="urn:microsoft.com/office/officeart/2018/5/layout/IconLeafLabelList"/>
    <dgm:cxn modelId="{57FD26F1-5A08-491E-B1CA-EF4E9C4A03BE}" type="presParOf" srcId="{BEC7012E-AAA5-412E-9279-94C064E81BFA}" destId="{3AAFEFFA-013F-43B4-9435-0CF60AF4B97F}" srcOrd="3" destOrd="0" presId="urn:microsoft.com/office/officeart/2018/5/layout/IconLeafLabelList"/>
    <dgm:cxn modelId="{D365BD74-462A-4C69-A4D1-67BE56D48498}" type="presParOf" srcId="{BEC7012E-AAA5-412E-9279-94C064E81BFA}" destId="{44EE2578-3B54-4842-AB09-5BE401E10B3D}" srcOrd="4" destOrd="0" presId="urn:microsoft.com/office/officeart/2018/5/layout/IconLeafLabelList"/>
    <dgm:cxn modelId="{88985EAF-2F85-4959-9055-83A7E584CAE6}" type="presParOf" srcId="{44EE2578-3B54-4842-AB09-5BE401E10B3D}" destId="{54118EF1-79E4-4DDC-A668-864714F0E5F3}" srcOrd="0" destOrd="0" presId="urn:microsoft.com/office/officeart/2018/5/layout/IconLeafLabelList"/>
    <dgm:cxn modelId="{F71F8428-4AA7-4BD7-8C4C-37BB9AA7EBF8}" type="presParOf" srcId="{44EE2578-3B54-4842-AB09-5BE401E10B3D}" destId="{B5E2E8C9-4F49-4584-B9B7-E773AB80AE89}" srcOrd="1" destOrd="0" presId="urn:microsoft.com/office/officeart/2018/5/layout/IconLeafLabelList"/>
    <dgm:cxn modelId="{6548A09F-B92D-47C2-AA26-8B8D60521DD4}" type="presParOf" srcId="{44EE2578-3B54-4842-AB09-5BE401E10B3D}" destId="{C29BF72E-4C95-4E58-AEA9-B5D688C41DEA}" srcOrd="2" destOrd="0" presId="urn:microsoft.com/office/officeart/2018/5/layout/IconLeafLabelList"/>
    <dgm:cxn modelId="{A49B3456-3D58-4932-A167-60C6B3359CEF}" type="presParOf" srcId="{44EE2578-3B54-4842-AB09-5BE401E10B3D}" destId="{A8B4D95F-00CC-4D0A-AA67-A8A7CCC30A6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AFAEC6-E82F-477C-AB54-DDE35BB320D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BE2517-425B-4239-9EA7-D55E010E18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400" dirty="0"/>
            <a:t>Leidenschaft für Motorrad &amp; Auto</a:t>
          </a:r>
          <a:endParaRPr lang="en-US" sz="1400" dirty="0"/>
        </a:p>
      </dgm:t>
    </dgm:pt>
    <dgm:pt modelId="{BCB9E584-8E7D-4DC6-B26A-4D27E1227E96}" type="parTrans" cxnId="{B4FD6746-1AF2-4DC9-A742-9247ABC0B4D5}">
      <dgm:prSet/>
      <dgm:spPr/>
      <dgm:t>
        <a:bodyPr/>
        <a:lstStyle/>
        <a:p>
          <a:endParaRPr lang="en-US"/>
        </a:p>
      </dgm:t>
    </dgm:pt>
    <dgm:pt modelId="{1EDCA1E7-B124-433B-B38B-1D86D0D7D977}" type="sibTrans" cxnId="{B4FD6746-1AF2-4DC9-A742-9247ABC0B4D5}">
      <dgm:prSet/>
      <dgm:spPr/>
      <dgm:t>
        <a:bodyPr/>
        <a:lstStyle/>
        <a:p>
          <a:endParaRPr lang="en-US"/>
        </a:p>
      </dgm:t>
    </dgm:pt>
    <dgm:pt modelId="{9C02DAB9-9F6C-43B8-90AA-A3EE3063DD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400" dirty="0"/>
            <a:t>Entdeckung </a:t>
          </a:r>
          <a:r>
            <a:rPr lang="de-DE" sz="1400" dirty="0" err="1"/>
            <a:t>unbekanntheit</a:t>
          </a:r>
          <a:r>
            <a:rPr lang="de-DE" sz="1400" dirty="0"/>
            <a:t> (Schatzsuche)</a:t>
          </a:r>
          <a:endParaRPr lang="en-US" sz="1400" dirty="0"/>
        </a:p>
      </dgm:t>
    </dgm:pt>
    <dgm:pt modelId="{AF13DDCC-EC88-46AA-B5D0-D717FF1EBAE6}" type="parTrans" cxnId="{8C4B58BA-DEBA-4852-B90F-5D92DF34996E}">
      <dgm:prSet/>
      <dgm:spPr/>
      <dgm:t>
        <a:bodyPr/>
        <a:lstStyle/>
        <a:p>
          <a:endParaRPr lang="en-US"/>
        </a:p>
      </dgm:t>
    </dgm:pt>
    <dgm:pt modelId="{2E115E4D-84DE-4EAC-8D1E-221A1485BB22}" type="sibTrans" cxnId="{8C4B58BA-DEBA-4852-B90F-5D92DF34996E}">
      <dgm:prSet/>
      <dgm:spPr/>
      <dgm:t>
        <a:bodyPr/>
        <a:lstStyle/>
        <a:p>
          <a:endParaRPr lang="en-US"/>
        </a:p>
      </dgm:t>
    </dgm:pt>
    <dgm:pt modelId="{E13F354A-ABB0-4884-A1BB-241BC52507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1400" dirty="0"/>
            <a:t>Liebe zu Roadtrips &amp; Freiheit</a:t>
          </a:r>
          <a:endParaRPr lang="en-US" sz="1400" dirty="0"/>
        </a:p>
      </dgm:t>
    </dgm:pt>
    <dgm:pt modelId="{2C694E54-4576-4F03-A3C8-92C780BBFE03}" type="sibTrans" cxnId="{8F6F219C-2353-4B1A-88F7-714A88E24E93}">
      <dgm:prSet/>
      <dgm:spPr/>
      <dgm:t>
        <a:bodyPr/>
        <a:lstStyle/>
        <a:p>
          <a:endParaRPr lang="en-US"/>
        </a:p>
      </dgm:t>
    </dgm:pt>
    <dgm:pt modelId="{21CB87A4-A4D6-4539-AC13-5969EAEED5F8}" type="parTrans" cxnId="{8F6F219C-2353-4B1A-88F7-714A88E24E93}">
      <dgm:prSet/>
      <dgm:spPr/>
      <dgm:t>
        <a:bodyPr/>
        <a:lstStyle/>
        <a:p>
          <a:endParaRPr lang="en-US"/>
        </a:p>
      </dgm:t>
    </dgm:pt>
    <dgm:pt modelId="{D20BD518-00E7-40D6-9D6E-ED17A5E87E88}" type="pres">
      <dgm:prSet presAssocID="{8DAFAEC6-E82F-477C-AB54-DDE35BB320D2}" presName="root" presStyleCnt="0">
        <dgm:presLayoutVars>
          <dgm:dir/>
          <dgm:resizeHandles val="exact"/>
        </dgm:presLayoutVars>
      </dgm:prSet>
      <dgm:spPr/>
    </dgm:pt>
    <dgm:pt modelId="{9D4E5389-493B-41A3-9C56-946C6A8877C2}" type="pres">
      <dgm:prSet presAssocID="{7ABE2517-425B-4239-9EA7-D55E010E18E8}" presName="compNode" presStyleCnt="0"/>
      <dgm:spPr/>
    </dgm:pt>
    <dgm:pt modelId="{0493C304-7F5B-4AE9-B4CD-6DD4DEF5C40D}" type="pres">
      <dgm:prSet presAssocID="{7ABE2517-425B-4239-9EA7-D55E010E18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torrad mit einfarbiger Füllung"/>
        </a:ext>
      </dgm:extLst>
    </dgm:pt>
    <dgm:pt modelId="{0B863B51-9694-4BE7-839B-8AF65777ED3D}" type="pres">
      <dgm:prSet presAssocID="{7ABE2517-425B-4239-9EA7-D55E010E18E8}" presName="spaceRect" presStyleCnt="0"/>
      <dgm:spPr/>
    </dgm:pt>
    <dgm:pt modelId="{54CDFBB7-CA33-4B2C-9DDB-AB550AAC8FC1}" type="pres">
      <dgm:prSet presAssocID="{7ABE2517-425B-4239-9EA7-D55E010E18E8}" presName="textRect" presStyleLbl="revTx" presStyleIdx="0" presStyleCnt="3">
        <dgm:presLayoutVars>
          <dgm:chMax val="1"/>
          <dgm:chPref val="1"/>
        </dgm:presLayoutVars>
      </dgm:prSet>
      <dgm:spPr/>
    </dgm:pt>
    <dgm:pt modelId="{2413DD45-120C-41E0-A796-126DA4385FC1}" type="pres">
      <dgm:prSet presAssocID="{1EDCA1E7-B124-433B-B38B-1D86D0D7D977}" presName="sibTrans" presStyleCnt="0"/>
      <dgm:spPr/>
    </dgm:pt>
    <dgm:pt modelId="{CA25A03F-9C1C-493D-A922-94A3F4B8143A}" type="pres">
      <dgm:prSet presAssocID="{E13F354A-ABB0-4884-A1BB-241BC5250700}" presName="compNode" presStyleCnt="0"/>
      <dgm:spPr/>
    </dgm:pt>
    <dgm:pt modelId="{A6EA4ECF-A470-45F7-84A3-0552BFDCA04E}" type="pres">
      <dgm:prSet presAssocID="{E13F354A-ABB0-4884-A1BB-241BC52507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wayszenerie mit einfarbiger Füllung"/>
        </a:ext>
      </dgm:extLst>
    </dgm:pt>
    <dgm:pt modelId="{D7797B36-883A-47AD-B18E-EC64A0F043DD}" type="pres">
      <dgm:prSet presAssocID="{E13F354A-ABB0-4884-A1BB-241BC5250700}" presName="spaceRect" presStyleCnt="0"/>
      <dgm:spPr/>
    </dgm:pt>
    <dgm:pt modelId="{6AEA0980-A4F5-47D0-BB26-DD8126BCB00C}" type="pres">
      <dgm:prSet presAssocID="{E13F354A-ABB0-4884-A1BB-241BC5250700}" presName="textRect" presStyleLbl="revTx" presStyleIdx="1" presStyleCnt="3">
        <dgm:presLayoutVars>
          <dgm:chMax val="1"/>
          <dgm:chPref val="1"/>
        </dgm:presLayoutVars>
      </dgm:prSet>
      <dgm:spPr/>
    </dgm:pt>
    <dgm:pt modelId="{A3B4312A-B421-4E84-A1CB-870174525B14}" type="pres">
      <dgm:prSet presAssocID="{2C694E54-4576-4F03-A3C8-92C780BBFE03}" presName="sibTrans" presStyleCnt="0"/>
      <dgm:spPr/>
    </dgm:pt>
    <dgm:pt modelId="{5DB2AD1E-03A7-472B-8C23-484C07105538}" type="pres">
      <dgm:prSet presAssocID="{9C02DAB9-9F6C-43B8-90AA-A3EE3063DD31}" presName="compNode" presStyleCnt="0"/>
      <dgm:spPr/>
    </dgm:pt>
    <dgm:pt modelId="{30D74319-1BA2-4B3C-A24F-D48BDBC9C634}" type="pres">
      <dgm:prSet presAssocID="{9C02DAB9-9F6C-43B8-90AA-A3EE3063DD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atzkarte mit einfarbiger Füllung"/>
        </a:ext>
      </dgm:extLst>
    </dgm:pt>
    <dgm:pt modelId="{A779C328-60ED-42DB-AD85-305090EE93C6}" type="pres">
      <dgm:prSet presAssocID="{9C02DAB9-9F6C-43B8-90AA-A3EE3063DD31}" presName="spaceRect" presStyleCnt="0"/>
      <dgm:spPr/>
    </dgm:pt>
    <dgm:pt modelId="{E3D09910-F8DA-466D-9F0D-6684FAC896C5}" type="pres">
      <dgm:prSet presAssocID="{9C02DAB9-9F6C-43B8-90AA-A3EE3063DD3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FD6746-1AF2-4DC9-A742-9247ABC0B4D5}" srcId="{8DAFAEC6-E82F-477C-AB54-DDE35BB320D2}" destId="{7ABE2517-425B-4239-9EA7-D55E010E18E8}" srcOrd="0" destOrd="0" parTransId="{BCB9E584-8E7D-4DC6-B26A-4D27E1227E96}" sibTransId="{1EDCA1E7-B124-433B-B38B-1D86D0D7D977}"/>
    <dgm:cxn modelId="{970EE391-605D-4C23-AC47-874BD6E0D0BC}" type="presOf" srcId="{8DAFAEC6-E82F-477C-AB54-DDE35BB320D2}" destId="{D20BD518-00E7-40D6-9D6E-ED17A5E87E88}" srcOrd="0" destOrd="0" presId="urn:microsoft.com/office/officeart/2018/2/layout/IconLabelList"/>
    <dgm:cxn modelId="{8F6F219C-2353-4B1A-88F7-714A88E24E93}" srcId="{8DAFAEC6-E82F-477C-AB54-DDE35BB320D2}" destId="{E13F354A-ABB0-4884-A1BB-241BC5250700}" srcOrd="1" destOrd="0" parTransId="{21CB87A4-A4D6-4539-AC13-5969EAEED5F8}" sibTransId="{2C694E54-4576-4F03-A3C8-92C780BBFE03}"/>
    <dgm:cxn modelId="{9899E6A5-6CB1-4435-B304-EC364DF58562}" type="presOf" srcId="{7ABE2517-425B-4239-9EA7-D55E010E18E8}" destId="{54CDFBB7-CA33-4B2C-9DDB-AB550AAC8FC1}" srcOrd="0" destOrd="0" presId="urn:microsoft.com/office/officeart/2018/2/layout/IconLabelList"/>
    <dgm:cxn modelId="{8C4B58BA-DEBA-4852-B90F-5D92DF34996E}" srcId="{8DAFAEC6-E82F-477C-AB54-DDE35BB320D2}" destId="{9C02DAB9-9F6C-43B8-90AA-A3EE3063DD31}" srcOrd="2" destOrd="0" parTransId="{AF13DDCC-EC88-46AA-B5D0-D717FF1EBAE6}" sibTransId="{2E115E4D-84DE-4EAC-8D1E-221A1485BB22}"/>
    <dgm:cxn modelId="{6527CDE8-E13B-496B-9C4B-545841B8C6F9}" type="presOf" srcId="{E13F354A-ABB0-4884-A1BB-241BC5250700}" destId="{6AEA0980-A4F5-47D0-BB26-DD8126BCB00C}" srcOrd="0" destOrd="0" presId="urn:microsoft.com/office/officeart/2018/2/layout/IconLabelList"/>
    <dgm:cxn modelId="{661485F4-F8B0-4392-8C14-1A20814E3996}" type="presOf" srcId="{9C02DAB9-9F6C-43B8-90AA-A3EE3063DD31}" destId="{E3D09910-F8DA-466D-9F0D-6684FAC896C5}" srcOrd="0" destOrd="0" presId="urn:microsoft.com/office/officeart/2018/2/layout/IconLabelList"/>
    <dgm:cxn modelId="{13128BE2-A8FB-462E-A81E-B131771946B4}" type="presParOf" srcId="{D20BD518-00E7-40D6-9D6E-ED17A5E87E88}" destId="{9D4E5389-493B-41A3-9C56-946C6A8877C2}" srcOrd="0" destOrd="0" presId="urn:microsoft.com/office/officeart/2018/2/layout/IconLabelList"/>
    <dgm:cxn modelId="{4CEF7ECA-2CBF-4778-BE5F-AEEE615E2B65}" type="presParOf" srcId="{9D4E5389-493B-41A3-9C56-946C6A8877C2}" destId="{0493C304-7F5B-4AE9-B4CD-6DD4DEF5C40D}" srcOrd="0" destOrd="0" presId="urn:microsoft.com/office/officeart/2018/2/layout/IconLabelList"/>
    <dgm:cxn modelId="{40E94047-EDAF-40F2-B580-871CB705F28E}" type="presParOf" srcId="{9D4E5389-493B-41A3-9C56-946C6A8877C2}" destId="{0B863B51-9694-4BE7-839B-8AF65777ED3D}" srcOrd="1" destOrd="0" presId="urn:microsoft.com/office/officeart/2018/2/layout/IconLabelList"/>
    <dgm:cxn modelId="{5DE40A06-CC09-4451-8D96-7EB665F3BB0D}" type="presParOf" srcId="{9D4E5389-493B-41A3-9C56-946C6A8877C2}" destId="{54CDFBB7-CA33-4B2C-9DDB-AB550AAC8FC1}" srcOrd="2" destOrd="0" presId="urn:microsoft.com/office/officeart/2018/2/layout/IconLabelList"/>
    <dgm:cxn modelId="{E052E0C1-DF50-4916-86A4-B3AD050DFAE9}" type="presParOf" srcId="{D20BD518-00E7-40D6-9D6E-ED17A5E87E88}" destId="{2413DD45-120C-41E0-A796-126DA4385FC1}" srcOrd="1" destOrd="0" presId="urn:microsoft.com/office/officeart/2018/2/layout/IconLabelList"/>
    <dgm:cxn modelId="{DA75FF23-0542-4F17-B577-7670D6434481}" type="presParOf" srcId="{D20BD518-00E7-40D6-9D6E-ED17A5E87E88}" destId="{CA25A03F-9C1C-493D-A922-94A3F4B8143A}" srcOrd="2" destOrd="0" presId="urn:microsoft.com/office/officeart/2018/2/layout/IconLabelList"/>
    <dgm:cxn modelId="{297D28E5-2B3B-4637-8BD3-07C656B5EE34}" type="presParOf" srcId="{CA25A03F-9C1C-493D-A922-94A3F4B8143A}" destId="{A6EA4ECF-A470-45F7-84A3-0552BFDCA04E}" srcOrd="0" destOrd="0" presId="urn:microsoft.com/office/officeart/2018/2/layout/IconLabelList"/>
    <dgm:cxn modelId="{147C5120-F8B9-4BC5-AC39-8A9A07658099}" type="presParOf" srcId="{CA25A03F-9C1C-493D-A922-94A3F4B8143A}" destId="{D7797B36-883A-47AD-B18E-EC64A0F043DD}" srcOrd="1" destOrd="0" presId="urn:microsoft.com/office/officeart/2018/2/layout/IconLabelList"/>
    <dgm:cxn modelId="{2641A32A-004C-4282-97BF-CCE65C5C0384}" type="presParOf" srcId="{CA25A03F-9C1C-493D-A922-94A3F4B8143A}" destId="{6AEA0980-A4F5-47D0-BB26-DD8126BCB00C}" srcOrd="2" destOrd="0" presId="urn:microsoft.com/office/officeart/2018/2/layout/IconLabelList"/>
    <dgm:cxn modelId="{A23DA15B-D5CD-4749-AFF2-C7437ECA663F}" type="presParOf" srcId="{D20BD518-00E7-40D6-9D6E-ED17A5E87E88}" destId="{A3B4312A-B421-4E84-A1CB-870174525B14}" srcOrd="3" destOrd="0" presId="urn:microsoft.com/office/officeart/2018/2/layout/IconLabelList"/>
    <dgm:cxn modelId="{8B35A432-8359-4BCF-A0E1-BF232964DBF8}" type="presParOf" srcId="{D20BD518-00E7-40D6-9D6E-ED17A5E87E88}" destId="{5DB2AD1E-03A7-472B-8C23-484C07105538}" srcOrd="4" destOrd="0" presId="urn:microsoft.com/office/officeart/2018/2/layout/IconLabelList"/>
    <dgm:cxn modelId="{50EC301A-9CCE-4CF4-AC89-456A100BEA6E}" type="presParOf" srcId="{5DB2AD1E-03A7-472B-8C23-484C07105538}" destId="{30D74319-1BA2-4B3C-A24F-D48BDBC9C634}" srcOrd="0" destOrd="0" presId="urn:microsoft.com/office/officeart/2018/2/layout/IconLabelList"/>
    <dgm:cxn modelId="{AA573FF9-3995-47DB-9DC2-A0858F287FBB}" type="presParOf" srcId="{5DB2AD1E-03A7-472B-8C23-484C07105538}" destId="{A779C328-60ED-42DB-AD85-305090EE93C6}" srcOrd="1" destOrd="0" presId="urn:microsoft.com/office/officeart/2018/2/layout/IconLabelList"/>
    <dgm:cxn modelId="{B79B9B6A-C506-435E-9380-7C93F2C63F9F}" type="presParOf" srcId="{5DB2AD1E-03A7-472B-8C23-484C07105538}" destId="{E3D09910-F8DA-466D-9F0D-6684FAC896C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AFAEC6-E82F-477C-AB54-DDE35BB320D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BE2517-425B-4239-9EA7-D55E010E18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Was macht einen Ort zu einem „Hidden </a:t>
          </a:r>
          <a:r>
            <a:rPr lang="de-CH" sz="1400" dirty="0" err="1"/>
            <a:t>Gem</a:t>
          </a:r>
          <a:r>
            <a:rPr lang="de-CH" sz="1400" dirty="0"/>
            <a:t>“?</a:t>
          </a:r>
          <a:endParaRPr lang="en-US" sz="1400" dirty="0"/>
        </a:p>
      </dgm:t>
    </dgm:pt>
    <dgm:pt modelId="{BCB9E584-8E7D-4DC6-B26A-4D27E1227E96}" type="parTrans" cxnId="{B4FD6746-1AF2-4DC9-A742-9247ABC0B4D5}">
      <dgm:prSet/>
      <dgm:spPr/>
      <dgm:t>
        <a:bodyPr/>
        <a:lstStyle/>
        <a:p>
          <a:endParaRPr lang="en-US"/>
        </a:p>
      </dgm:t>
    </dgm:pt>
    <dgm:pt modelId="{1EDCA1E7-B124-433B-B38B-1D86D0D7D977}" type="sibTrans" cxnId="{B4FD6746-1AF2-4DC9-A742-9247ABC0B4D5}">
      <dgm:prSet/>
      <dgm:spPr/>
      <dgm:t>
        <a:bodyPr/>
        <a:lstStyle/>
        <a:p>
          <a:endParaRPr lang="en-US"/>
        </a:p>
      </dgm:t>
    </dgm:pt>
    <dgm:pt modelId="{E13F354A-ABB0-4884-A1BB-241BC52507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Wie lassen sich Orte abseits des Massentourismus finden?</a:t>
          </a:r>
          <a:endParaRPr lang="en-US" sz="1400" dirty="0"/>
        </a:p>
      </dgm:t>
    </dgm:pt>
    <dgm:pt modelId="{21CB87A4-A4D6-4539-AC13-5969EAEED5F8}" type="parTrans" cxnId="{8F6F219C-2353-4B1A-88F7-714A88E24E93}">
      <dgm:prSet/>
      <dgm:spPr/>
      <dgm:t>
        <a:bodyPr/>
        <a:lstStyle/>
        <a:p>
          <a:endParaRPr lang="en-US"/>
        </a:p>
      </dgm:t>
    </dgm:pt>
    <dgm:pt modelId="{2C694E54-4576-4F03-A3C8-92C780BBFE03}" type="sibTrans" cxnId="{8F6F219C-2353-4B1A-88F7-714A88E24E93}">
      <dgm:prSet/>
      <dgm:spPr/>
      <dgm:t>
        <a:bodyPr/>
        <a:lstStyle/>
        <a:p>
          <a:endParaRPr lang="en-US"/>
        </a:p>
      </dgm:t>
    </dgm:pt>
    <dgm:pt modelId="{9C02DAB9-9F6C-43B8-90AA-A3EE3063DD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Wodurch unterscheiden sich diese weniger bekannten Orte von touristischen Hotspots?</a:t>
          </a:r>
          <a:endParaRPr lang="en-US" sz="1400" dirty="0"/>
        </a:p>
      </dgm:t>
    </dgm:pt>
    <dgm:pt modelId="{AF13DDCC-EC88-46AA-B5D0-D717FF1EBAE6}" type="parTrans" cxnId="{8C4B58BA-DEBA-4852-B90F-5D92DF34996E}">
      <dgm:prSet/>
      <dgm:spPr/>
      <dgm:t>
        <a:bodyPr/>
        <a:lstStyle/>
        <a:p>
          <a:endParaRPr lang="en-US"/>
        </a:p>
      </dgm:t>
    </dgm:pt>
    <dgm:pt modelId="{2E115E4D-84DE-4EAC-8D1E-221A1485BB22}" type="sibTrans" cxnId="{8C4B58BA-DEBA-4852-B90F-5D92DF34996E}">
      <dgm:prSet/>
      <dgm:spPr/>
      <dgm:t>
        <a:bodyPr/>
        <a:lstStyle/>
        <a:p>
          <a:endParaRPr lang="en-US"/>
        </a:p>
      </dgm:t>
    </dgm:pt>
    <dgm:pt modelId="{C3C50175-BFB5-418B-A888-8BEA218E6F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Welche Auswirkungen hat der Tourismus auf solche Orte?</a:t>
          </a:r>
          <a:endParaRPr lang="en-US" sz="1400" dirty="0"/>
        </a:p>
      </dgm:t>
    </dgm:pt>
    <dgm:pt modelId="{6A9C9877-D8B3-4482-98F5-00FC65CE5D13}" type="parTrans" cxnId="{A2415005-E53C-4C8F-80C1-FEF00376AD92}">
      <dgm:prSet/>
      <dgm:spPr/>
      <dgm:t>
        <a:bodyPr/>
        <a:lstStyle/>
        <a:p>
          <a:endParaRPr lang="en-US"/>
        </a:p>
      </dgm:t>
    </dgm:pt>
    <dgm:pt modelId="{D73A785A-AB60-4272-80FE-2DEA03CBCF79}" type="sibTrans" cxnId="{A2415005-E53C-4C8F-80C1-FEF00376AD92}">
      <dgm:prSet/>
      <dgm:spPr/>
      <dgm:t>
        <a:bodyPr/>
        <a:lstStyle/>
        <a:p>
          <a:endParaRPr lang="en-US"/>
        </a:p>
      </dgm:t>
    </dgm:pt>
    <dgm:pt modelId="{C99D1308-52D1-429A-BDEA-8C60B35F4C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Wie kann nachhaltiger Tourismus dazu beitragen, diese Orte zu bewahren und zu schützen?</a:t>
          </a:r>
          <a:endParaRPr lang="en-US" sz="1400" dirty="0"/>
        </a:p>
      </dgm:t>
    </dgm:pt>
    <dgm:pt modelId="{B5379680-FF4A-4C0C-8006-26CFBE085279}" type="parTrans" cxnId="{45D6166E-43A4-43AA-87DF-069657F5351E}">
      <dgm:prSet/>
      <dgm:spPr/>
      <dgm:t>
        <a:bodyPr/>
        <a:lstStyle/>
        <a:p>
          <a:endParaRPr lang="en-US"/>
        </a:p>
      </dgm:t>
    </dgm:pt>
    <dgm:pt modelId="{A2388E5C-EA9E-4BCE-B356-BB88D52E26B6}" type="sibTrans" cxnId="{45D6166E-43A4-43AA-87DF-069657F5351E}">
      <dgm:prSet/>
      <dgm:spPr/>
      <dgm:t>
        <a:bodyPr/>
        <a:lstStyle/>
        <a:p>
          <a:endParaRPr lang="en-US"/>
        </a:p>
      </dgm:t>
    </dgm:pt>
    <dgm:pt modelId="{D20BD518-00E7-40D6-9D6E-ED17A5E87E88}" type="pres">
      <dgm:prSet presAssocID="{8DAFAEC6-E82F-477C-AB54-DDE35BB320D2}" presName="root" presStyleCnt="0">
        <dgm:presLayoutVars>
          <dgm:dir/>
          <dgm:resizeHandles val="exact"/>
        </dgm:presLayoutVars>
      </dgm:prSet>
      <dgm:spPr/>
    </dgm:pt>
    <dgm:pt modelId="{9D4E5389-493B-41A3-9C56-946C6A8877C2}" type="pres">
      <dgm:prSet presAssocID="{7ABE2517-425B-4239-9EA7-D55E010E18E8}" presName="compNode" presStyleCnt="0"/>
      <dgm:spPr/>
    </dgm:pt>
    <dgm:pt modelId="{0493C304-7F5B-4AE9-B4CD-6DD4DEF5C40D}" type="pres">
      <dgm:prSet presAssocID="{7ABE2517-425B-4239-9EA7-D55E010E18E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istalle mit einfarbiger Füllung"/>
        </a:ext>
      </dgm:extLst>
    </dgm:pt>
    <dgm:pt modelId="{0B863B51-9694-4BE7-839B-8AF65777ED3D}" type="pres">
      <dgm:prSet presAssocID="{7ABE2517-425B-4239-9EA7-D55E010E18E8}" presName="spaceRect" presStyleCnt="0"/>
      <dgm:spPr/>
    </dgm:pt>
    <dgm:pt modelId="{54CDFBB7-CA33-4B2C-9DDB-AB550AAC8FC1}" type="pres">
      <dgm:prSet presAssocID="{7ABE2517-425B-4239-9EA7-D55E010E18E8}" presName="textRect" presStyleLbl="revTx" presStyleIdx="0" presStyleCnt="5">
        <dgm:presLayoutVars>
          <dgm:chMax val="1"/>
          <dgm:chPref val="1"/>
        </dgm:presLayoutVars>
      </dgm:prSet>
      <dgm:spPr/>
    </dgm:pt>
    <dgm:pt modelId="{2413DD45-120C-41E0-A796-126DA4385FC1}" type="pres">
      <dgm:prSet presAssocID="{1EDCA1E7-B124-433B-B38B-1D86D0D7D977}" presName="sibTrans" presStyleCnt="0"/>
      <dgm:spPr/>
    </dgm:pt>
    <dgm:pt modelId="{CA25A03F-9C1C-493D-A922-94A3F4B8143A}" type="pres">
      <dgm:prSet presAssocID="{E13F354A-ABB0-4884-A1BB-241BC5250700}" presName="compNode" presStyleCnt="0"/>
      <dgm:spPr/>
    </dgm:pt>
    <dgm:pt modelId="{A6EA4ECF-A470-45F7-84A3-0552BFDCA04E}" type="pres">
      <dgm:prSet presAssocID="{E13F354A-ABB0-4884-A1BB-241BC52507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ierung"/>
        </a:ext>
      </dgm:extLst>
    </dgm:pt>
    <dgm:pt modelId="{D7797B36-883A-47AD-B18E-EC64A0F043DD}" type="pres">
      <dgm:prSet presAssocID="{E13F354A-ABB0-4884-A1BB-241BC5250700}" presName="spaceRect" presStyleCnt="0"/>
      <dgm:spPr/>
    </dgm:pt>
    <dgm:pt modelId="{6AEA0980-A4F5-47D0-BB26-DD8126BCB00C}" type="pres">
      <dgm:prSet presAssocID="{E13F354A-ABB0-4884-A1BB-241BC5250700}" presName="textRect" presStyleLbl="revTx" presStyleIdx="1" presStyleCnt="5">
        <dgm:presLayoutVars>
          <dgm:chMax val="1"/>
          <dgm:chPref val="1"/>
        </dgm:presLayoutVars>
      </dgm:prSet>
      <dgm:spPr/>
    </dgm:pt>
    <dgm:pt modelId="{A3B4312A-B421-4E84-A1CB-870174525B14}" type="pres">
      <dgm:prSet presAssocID="{2C694E54-4576-4F03-A3C8-92C780BBFE03}" presName="sibTrans" presStyleCnt="0"/>
      <dgm:spPr/>
    </dgm:pt>
    <dgm:pt modelId="{5DB2AD1E-03A7-472B-8C23-484C07105538}" type="pres">
      <dgm:prSet presAssocID="{9C02DAB9-9F6C-43B8-90AA-A3EE3063DD31}" presName="compNode" presStyleCnt="0"/>
      <dgm:spPr/>
    </dgm:pt>
    <dgm:pt modelId="{30D74319-1BA2-4B3C-A24F-D48BDBC9C634}" type="pres">
      <dgm:prSet presAssocID="{9C02DAB9-9F6C-43B8-90AA-A3EE3063DD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779C328-60ED-42DB-AD85-305090EE93C6}" type="pres">
      <dgm:prSet presAssocID="{9C02DAB9-9F6C-43B8-90AA-A3EE3063DD31}" presName="spaceRect" presStyleCnt="0"/>
      <dgm:spPr/>
    </dgm:pt>
    <dgm:pt modelId="{E3D09910-F8DA-466D-9F0D-6684FAC896C5}" type="pres">
      <dgm:prSet presAssocID="{9C02DAB9-9F6C-43B8-90AA-A3EE3063DD31}" presName="textRect" presStyleLbl="revTx" presStyleIdx="2" presStyleCnt="5">
        <dgm:presLayoutVars>
          <dgm:chMax val="1"/>
          <dgm:chPref val="1"/>
        </dgm:presLayoutVars>
      </dgm:prSet>
      <dgm:spPr/>
    </dgm:pt>
    <dgm:pt modelId="{0E9A1C06-6BB5-4E81-83E0-F0250F0ACBCC}" type="pres">
      <dgm:prSet presAssocID="{2E115E4D-84DE-4EAC-8D1E-221A1485BB22}" presName="sibTrans" presStyleCnt="0"/>
      <dgm:spPr/>
    </dgm:pt>
    <dgm:pt modelId="{C214DA16-7668-43A3-B519-A543095AE6E0}" type="pres">
      <dgm:prSet presAssocID="{C3C50175-BFB5-418B-A888-8BEA218E6F9F}" presName="compNode" presStyleCnt="0"/>
      <dgm:spPr/>
    </dgm:pt>
    <dgm:pt modelId="{C9E34C1B-7B21-4547-B3B0-D6068C6F9977}" type="pres">
      <dgm:prSet presAssocID="{C3C50175-BFB5-418B-A888-8BEA218E6F9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lfie-Stick mit einfarbiger Füllung"/>
        </a:ext>
      </dgm:extLst>
    </dgm:pt>
    <dgm:pt modelId="{AE36AD2A-87A1-44D9-B748-2DC15C53820A}" type="pres">
      <dgm:prSet presAssocID="{C3C50175-BFB5-418B-A888-8BEA218E6F9F}" presName="spaceRect" presStyleCnt="0"/>
      <dgm:spPr/>
    </dgm:pt>
    <dgm:pt modelId="{D0B1FF55-84F8-4239-9E28-C70735F465F9}" type="pres">
      <dgm:prSet presAssocID="{C3C50175-BFB5-418B-A888-8BEA218E6F9F}" presName="textRect" presStyleLbl="revTx" presStyleIdx="3" presStyleCnt="5">
        <dgm:presLayoutVars>
          <dgm:chMax val="1"/>
          <dgm:chPref val="1"/>
        </dgm:presLayoutVars>
      </dgm:prSet>
      <dgm:spPr/>
    </dgm:pt>
    <dgm:pt modelId="{470CA753-3A6C-4C16-BDF0-9620A1B1F6D9}" type="pres">
      <dgm:prSet presAssocID="{D73A785A-AB60-4272-80FE-2DEA03CBCF79}" presName="sibTrans" presStyleCnt="0"/>
      <dgm:spPr/>
    </dgm:pt>
    <dgm:pt modelId="{544916AF-070E-4556-91A9-C41D76FA3D38}" type="pres">
      <dgm:prSet presAssocID="{C99D1308-52D1-429A-BDEA-8C60B35F4C10}" presName="compNode" presStyleCnt="0"/>
      <dgm:spPr/>
    </dgm:pt>
    <dgm:pt modelId="{FCC661D1-74CF-42D5-978D-34D80C6486CF}" type="pres">
      <dgm:prSet presAssocID="{C99D1308-52D1-429A-BDEA-8C60B35F4C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82C865B-998D-4876-ABF3-78239F119943}" type="pres">
      <dgm:prSet presAssocID="{C99D1308-52D1-429A-BDEA-8C60B35F4C10}" presName="spaceRect" presStyleCnt="0"/>
      <dgm:spPr/>
    </dgm:pt>
    <dgm:pt modelId="{677EDABC-26CA-4262-BC45-8270DB4BBEA0}" type="pres">
      <dgm:prSet presAssocID="{C99D1308-52D1-429A-BDEA-8C60B35F4C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2415005-E53C-4C8F-80C1-FEF00376AD92}" srcId="{8DAFAEC6-E82F-477C-AB54-DDE35BB320D2}" destId="{C3C50175-BFB5-418B-A888-8BEA218E6F9F}" srcOrd="3" destOrd="0" parTransId="{6A9C9877-D8B3-4482-98F5-00FC65CE5D13}" sibTransId="{D73A785A-AB60-4272-80FE-2DEA03CBCF79}"/>
    <dgm:cxn modelId="{751E0831-BDE7-4B26-A672-B10A177230EE}" type="presOf" srcId="{C3C50175-BFB5-418B-A888-8BEA218E6F9F}" destId="{D0B1FF55-84F8-4239-9E28-C70735F465F9}" srcOrd="0" destOrd="0" presId="urn:microsoft.com/office/officeart/2018/2/layout/IconLabelList"/>
    <dgm:cxn modelId="{B4FD6746-1AF2-4DC9-A742-9247ABC0B4D5}" srcId="{8DAFAEC6-E82F-477C-AB54-DDE35BB320D2}" destId="{7ABE2517-425B-4239-9EA7-D55E010E18E8}" srcOrd="0" destOrd="0" parTransId="{BCB9E584-8E7D-4DC6-B26A-4D27E1227E96}" sibTransId="{1EDCA1E7-B124-433B-B38B-1D86D0D7D977}"/>
    <dgm:cxn modelId="{45D6166E-43A4-43AA-87DF-069657F5351E}" srcId="{8DAFAEC6-E82F-477C-AB54-DDE35BB320D2}" destId="{C99D1308-52D1-429A-BDEA-8C60B35F4C10}" srcOrd="4" destOrd="0" parTransId="{B5379680-FF4A-4C0C-8006-26CFBE085279}" sibTransId="{A2388E5C-EA9E-4BCE-B356-BB88D52E26B6}"/>
    <dgm:cxn modelId="{970EE391-605D-4C23-AC47-874BD6E0D0BC}" type="presOf" srcId="{8DAFAEC6-E82F-477C-AB54-DDE35BB320D2}" destId="{D20BD518-00E7-40D6-9D6E-ED17A5E87E88}" srcOrd="0" destOrd="0" presId="urn:microsoft.com/office/officeart/2018/2/layout/IconLabelList"/>
    <dgm:cxn modelId="{8F6F219C-2353-4B1A-88F7-714A88E24E93}" srcId="{8DAFAEC6-E82F-477C-AB54-DDE35BB320D2}" destId="{E13F354A-ABB0-4884-A1BB-241BC5250700}" srcOrd="1" destOrd="0" parTransId="{21CB87A4-A4D6-4539-AC13-5969EAEED5F8}" sibTransId="{2C694E54-4576-4F03-A3C8-92C780BBFE03}"/>
    <dgm:cxn modelId="{A56F869E-C335-4A87-8C79-6C94410DA54F}" type="presOf" srcId="{C99D1308-52D1-429A-BDEA-8C60B35F4C10}" destId="{677EDABC-26CA-4262-BC45-8270DB4BBEA0}" srcOrd="0" destOrd="0" presId="urn:microsoft.com/office/officeart/2018/2/layout/IconLabelList"/>
    <dgm:cxn modelId="{9899E6A5-6CB1-4435-B304-EC364DF58562}" type="presOf" srcId="{7ABE2517-425B-4239-9EA7-D55E010E18E8}" destId="{54CDFBB7-CA33-4B2C-9DDB-AB550AAC8FC1}" srcOrd="0" destOrd="0" presId="urn:microsoft.com/office/officeart/2018/2/layout/IconLabelList"/>
    <dgm:cxn modelId="{8C4B58BA-DEBA-4852-B90F-5D92DF34996E}" srcId="{8DAFAEC6-E82F-477C-AB54-DDE35BB320D2}" destId="{9C02DAB9-9F6C-43B8-90AA-A3EE3063DD31}" srcOrd="2" destOrd="0" parTransId="{AF13DDCC-EC88-46AA-B5D0-D717FF1EBAE6}" sibTransId="{2E115E4D-84DE-4EAC-8D1E-221A1485BB22}"/>
    <dgm:cxn modelId="{6527CDE8-E13B-496B-9C4B-545841B8C6F9}" type="presOf" srcId="{E13F354A-ABB0-4884-A1BB-241BC5250700}" destId="{6AEA0980-A4F5-47D0-BB26-DD8126BCB00C}" srcOrd="0" destOrd="0" presId="urn:microsoft.com/office/officeart/2018/2/layout/IconLabelList"/>
    <dgm:cxn modelId="{661485F4-F8B0-4392-8C14-1A20814E3996}" type="presOf" srcId="{9C02DAB9-9F6C-43B8-90AA-A3EE3063DD31}" destId="{E3D09910-F8DA-466D-9F0D-6684FAC896C5}" srcOrd="0" destOrd="0" presId="urn:microsoft.com/office/officeart/2018/2/layout/IconLabelList"/>
    <dgm:cxn modelId="{13128BE2-A8FB-462E-A81E-B131771946B4}" type="presParOf" srcId="{D20BD518-00E7-40D6-9D6E-ED17A5E87E88}" destId="{9D4E5389-493B-41A3-9C56-946C6A8877C2}" srcOrd="0" destOrd="0" presId="urn:microsoft.com/office/officeart/2018/2/layout/IconLabelList"/>
    <dgm:cxn modelId="{4CEF7ECA-2CBF-4778-BE5F-AEEE615E2B65}" type="presParOf" srcId="{9D4E5389-493B-41A3-9C56-946C6A8877C2}" destId="{0493C304-7F5B-4AE9-B4CD-6DD4DEF5C40D}" srcOrd="0" destOrd="0" presId="urn:microsoft.com/office/officeart/2018/2/layout/IconLabelList"/>
    <dgm:cxn modelId="{40E94047-EDAF-40F2-B580-871CB705F28E}" type="presParOf" srcId="{9D4E5389-493B-41A3-9C56-946C6A8877C2}" destId="{0B863B51-9694-4BE7-839B-8AF65777ED3D}" srcOrd="1" destOrd="0" presId="urn:microsoft.com/office/officeart/2018/2/layout/IconLabelList"/>
    <dgm:cxn modelId="{5DE40A06-CC09-4451-8D96-7EB665F3BB0D}" type="presParOf" srcId="{9D4E5389-493B-41A3-9C56-946C6A8877C2}" destId="{54CDFBB7-CA33-4B2C-9DDB-AB550AAC8FC1}" srcOrd="2" destOrd="0" presId="urn:microsoft.com/office/officeart/2018/2/layout/IconLabelList"/>
    <dgm:cxn modelId="{E052E0C1-DF50-4916-86A4-B3AD050DFAE9}" type="presParOf" srcId="{D20BD518-00E7-40D6-9D6E-ED17A5E87E88}" destId="{2413DD45-120C-41E0-A796-126DA4385FC1}" srcOrd="1" destOrd="0" presId="urn:microsoft.com/office/officeart/2018/2/layout/IconLabelList"/>
    <dgm:cxn modelId="{DA75FF23-0542-4F17-B577-7670D6434481}" type="presParOf" srcId="{D20BD518-00E7-40D6-9D6E-ED17A5E87E88}" destId="{CA25A03F-9C1C-493D-A922-94A3F4B8143A}" srcOrd="2" destOrd="0" presId="urn:microsoft.com/office/officeart/2018/2/layout/IconLabelList"/>
    <dgm:cxn modelId="{297D28E5-2B3B-4637-8BD3-07C656B5EE34}" type="presParOf" srcId="{CA25A03F-9C1C-493D-A922-94A3F4B8143A}" destId="{A6EA4ECF-A470-45F7-84A3-0552BFDCA04E}" srcOrd="0" destOrd="0" presId="urn:microsoft.com/office/officeart/2018/2/layout/IconLabelList"/>
    <dgm:cxn modelId="{147C5120-F8B9-4BC5-AC39-8A9A07658099}" type="presParOf" srcId="{CA25A03F-9C1C-493D-A922-94A3F4B8143A}" destId="{D7797B36-883A-47AD-B18E-EC64A0F043DD}" srcOrd="1" destOrd="0" presId="urn:microsoft.com/office/officeart/2018/2/layout/IconLabelList"/>
    <dgm:cxn modelId="{2641A32A-004C-4282-97BF-CCE65C5C0384}" type="presParOf" srcId="{CA25A03F-9C1C-493D-A922-94A3F4B8143A}" destId="{6AEA0980-A4F5-47D0-BB26-DD8126BCB00C}" srcOrd="2" destOrd="0" presId="urn:microsoft.com/office/officeart/2018/2/layout/IconLabelList"/>
    <dgm:cxn modelId="{A23DA15B-D5CD-4749-AFF2-C7437ECA663F}" type="presParOf" srcId="{D20BD518-00E7-40D6-9D6E-ED17A5E87E88}" destId="{A3B4312A-B421-4E84-A1CB-870174525B14}" srcOrd="3" destOrd="0" presId="urn:microsoft.com/office/officeart/2018/2/layout/IconLabelList"/>
    <dgm:cxn modelId="{8B35A432-8359-4BCF-A0E1-BF232964DBF8}" type="presParOf" srcId="{D20BD518-00E7-40D6-9D6E-ED17A5E87E88}" destId="{5DB2AD1E-03A7-472B-8C23-484C07105538}" srcOrd="4" destOrd="0" presId="urn:microsoft.com/office/officeart/2018/2/layout/IconLabelList"/>
    <dgm:cxn modelId="{50EC301A-9CCE-4CF4-AC89-456A100BEA6E}" type="presParOf" srcId="{5DB2AD1E-03A7-472B-8C23-484C07105538}" destId="{30D74319-1BA2-4B3C-A24F-D48BDBC9C634}" srcOrd="0" destOrd="0" presId="urn:microsoft.com/office/officeart/2018/2/layout/IconLabelList"/>
    <dgm:cxn modelId="{AA573FF9-3995-47DB-9DC2-A0858F287FBB}" type="presParOf" srcId="{5DB2AD1E-03A7-472B-8C23-484C07105538}" destId="{A779C328-60ED-42DB-AD85-305090EE93C6}" srcOrd="1" destOrd="0" presId="urn:microsoft.com/office/officeart/2018/2/layout/IconLabelList"/>
    <dgm:cxn modelId="{B79B9B6A-C506-435E-9380-7C93F2C63F9F}" type="presParOf" srcId="{5DB2AD1E-03A7-472B-8C23-484C07105538}" destId="{E3D09910-F8DA-466D-9F0D-6684FAC896C5}" srcOrd="2" destOrd="0" presId="urn:microsoft.com/office/officeart/2018/2/layout/IconLabelList"/>
    <dgm:cxn modelId="{D6B399C0-4090-42C6-ADD1-386F42364F09}" type="presParOf" srcId="{D20BD518-00E7-40D6-9D6E-ED17A5E87E88}" destId="{0E9A1C06-6BB5-4E81-83E0-F0250F0ACBCC}" srcOrd="5" destOrd="0" presId="urn:microsoft.com/office/officeart/2018/2/layout/IconLabelList"/>
    <dgm:cxn modelId="{B1114822-A382-4DE8-AA8C-85DBE6699ED9}" type="presParOf" srcId="{D20BD518-00E7-40D6-9D6E-ED17A5E87E88}" destId="{C214DA16-7668-43A3-B519-A543095AE6E0}" srcOrd="6" destOrd="0" presId="urn:microsoft.com/office/officeart/2018/2/layout/IconLabelList"/>
    <dgm:cxn modelId="{4797536B-5706-4284-983C-CA2B5A3BC306}" type="presParOf" srcId="{C214DA16-7668-43A3-B519-A543095AE6E0}" destId="{C9E34C1B-7B21-4547-B3B0-D6068C6F9977}" srcOrd="0" destOrd="0" presId="urn:microsoft.com/office/officeart/2018/2/layout/IconLabelList"/>
    <dgm:cxn modelId="{86E0267C-5DD3-4EBF-A9B6-C0C0FC654671}" type="presParOf" srcId="{C214DA16-7668-43A3-B519-A543095AE6E0}" destId="{AE36AD2A-87A1-44D9-B748-2DC15C53820A}" srcOrd="1" destOrd="0" presId="urn:microsoft.com/office/officeart/2018/2/layout/IconLabelList"/>
    <dgm:cxn modelId="{50648C25-1075-47AB-8E36-728503EE8ADB}" type="presParOf" srcId="{C214DA16-7668-43A3-B519-A543095AE6E0}" destId="{D0B1FF55-84F8-4239-9E28-C70735F465F9}" srcOrd="2" destOrd="0" presId="urn:microsoft.com/office/officeart/2018/2/layout/IconLabelList"/>
    <dgm:cxn modelId="{7E9B5B63-6F01-465D-B0E4-86947838CA03}" type="presParOf" srcId="{D20BD518-00E7-40D6-9D6E-ED17A5E87E88}" destId="{470CA753-3A6C-4C16-BDF0-9620A1B1F6D9}" srcOrd="7" destOrd="0" presId="urn:microsoft.com/office/officeart/2018/2/layout/IconLabelList"/>
    <dgm:cxn modelId="{E65E352E-24DC-493D-AACF-9E7460A96FC6}" type="presParOf" srcId="{D20BD518-00E7-40D6-9D6E-ED17A5E87E88}" destId="{544916AF-070E-4556-91A9-C41D76FA3D38}" srcOrd="8" destOrd="0" presId="urn:microsoft.com/office/officeart/2018/2/layout/IconLabelList"/>
    <dgm:cxn modelId="{2F84C31E-AE26-453A-90E8-C5EE5BA53F83}" type="presParOf" srcId="{544916AF-070E-4556-91A9-C41D76FA3D38}" destId="{FCC661D1-74CF-42D5-978D-34D80C6486CF}" srcOrd="0" destOrd="0" presId="urn:microsoft.com/office/officeart/2018/2/layout/IconLabelList"/>
    <dgm:cxn modelId="{6F5492C3-748F-48FB-A7F2-2724B60A2F73}" type="presParOf" srcId="{544916AF-070E-4556-91A9-C41D76FA3D38}" destId="{182C865B-998D-4876-ABF3-78239F119943}" srcOrd="1" destOrd="0" presId="urn:microsoft.com/office/officeart/2018/2/layout/IconLabelList"/>
    <dgm:cxn modelId="{F16F6B3C-DF1B-4D70-A263-6A65520BCEA2}" type="presParOf" srcId="{544916AF-070E-4556-91A9-C41D76FA3D38}" destId="{677EDABC-26CA-4262-BC45-8270DB4BBEA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AFAEC6-E82F-477C-AB54-DDE35BB320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ABE2517-425B-4239-9EA7-D55E010E18E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dirty="0"/>
            <a:t>Hidden </a:t>
          </a:r>
          <a:r>
            <a:rPr lang="de-DE" b="1" dirty="0" err="1"/>
            <a:t>Gems</a:t>
          </a:r>
          <a:r>
            <a:rPr lang="de-DE" dirty="0"/>
            <a:t>: Authentisch, einzigartig, wenig besucht, abseits des Massentourismus</a:t>
          </a:r>
          <a:endParaRPr lang="en-US" dirty="0"/>
        </a:p>
      </dgm:t>
    </dgm:pt>
    <dgm:pt modelId="{BCB9E584-8E7D-4DC6-B26A-4D27E1227E96}" type="parTrans" cxnId="{B4FD6746-1AF2-4DC9-A742-9247ABC0B4D5}">
      <dgm:prSet/>
      <dgm:spPr/>
      <dgm:t>
        <a:bodyPr/>
        <a:lstStyle/>
        <a:p>
          <a:endParaRPr lang="en-US"/>
        </a:p>
      </dgm:t>
    </dgm:pt>
    <dgm:pt modelId="{1EDCA1E7-B124-433B-B38B-1D86D0D7D977}" type="sibTrans" cxnId="{B4FD6746-1AF2-4DC9-A742-9247ABC0B4D5}">
      <dgm:prSet/>
      <dgm:spPr/>
      <dgm:t>
        <a:bodyPr/>
        <a:lstStyle/>
        <a:p>
          <a:endParaRPr lang="en-US"/>
        </a:p>
      </dgm:t>
    </dgm:pt>
    <dgm:pt modelId="{92281316-26AE-48A9-9CCB-7730AEDE0EE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dirty="0"/>
            <a:t>Touristenattraktionen</a:t>
          </a:r>
          <a:r>
            <a:rPr lang="de-DE" dirty="0"/>
            <a:t>: Stark beworben, gut besucht, entwickelte Infrastruktur</a:t>
          </a:r>
          <a:endParaRPr lang="en-US" dirty="0"/>
        </a:p>
      </dgm:t>
    </dgm:pt>
    <dgm:pt modelId="{D0093C42-B1D0-4136-9EBA-C31376FA4BAA}" type="parTrans" cxnId="{33D9EE37-8E15-493C-B51E-D2C174B932C8}">
      <dgm:prSet/>
      <dgm:spPr/>
      <dgm:t>
        <a:bodyPr/>
        <a:lstStyle/>
        <a:p>
          <a:endParaRPr lang="de-CH"/>
        </a:p>
      </dgm:t>
    </dgm:pt>
    <dgm:pt modelId="{8886BAA2-2AE5-4169-84F5-C50F22CDCF8D}" type="sibTrans" cxnId="{33D9EE37-8E15-493C-B51E-D2C174B932C8}">
      <dgm:prSet/>
      <dgm:spPr/>
      <dgm:t>
        <a:bodyPr/>
        <a:lstStyle/>
        <a:p>
          <a:endParaRPr lang="de-CH"/>
        </a:p>
      </dgm:t>
    </dgm:pt>
    <dgm:pt modelId="{4EFB328B-EF56-4211-859B-96AB5A178457}" type="pres">
      <dgm:prSet presAssocID="{8DAFAEC6-E82F-477C-AB54-DDE35BB320D2}" presName="root" presStyleCnt="0">
        <dgm:presLayoutVars>
          <dgm:dir/>
          <dgm:resizeHandles val="exact"/>
        </dgm:presLayoutVars>
      </dgm:prSet>
      <dgm:spPr/>
    </dgm:pt>
    <dgm:pt modelId="{D239458B-0792-405F-A711-A43BAA7EA7AE}" type="pres">
      <dgm:prSet presAssocID="{7ABE2517-425B-4239-9EA7-D55E010E18E8}" presName="compNode" presStyleCnt="0"/>
      <dgm:spPr/>
    </dgm:pt>
    <dgm:pt modelId="{64A31777-E1F2-4F42-BA68-566D55089BBE}" type="pres">
      <dgm:prSet presAssocID="{7ABE2517-425B-4239-9EA7-D55E010E18E8}" presName="bgRect" presStyleLbl="bgShp" presStyleIdx="0" presStyleCnt="2"/>
      <dgm:spPr/>
    </dgm:pt>
    <dgm:pt modelId="{4BD6FF83-3ADB-4549-BCA9-0F1E3F462798}" type="pres">
      <dgm:prSet presAssocID="{7ABE2517-425B-4239-9EA7-D55E010E18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ute"/>
        </a:ext>
      </dgm:extLst>
    </dgm:pt>
    <dgm:pt modelId="{46587995-A29D-4470-AAAC-6E3D81F58739}" type="pres">
      <dgm:prSet presAssocID="{7ABE2517-425B-4239-9EA7-D55E010E18E8}" presName="spaceRect" presStyleCnt="0"/>
      <dgm:spPr/>
    </dgm:pt>
    <dgm:pt modelId="{B7ED0080-A22B-4FD0-88BF-B72D749EBE42}" type="pres">
      <dgm:prSet presAssocID="{7ABE2517-425B-4239-9EA7-D55E010E18E8}" presName="parTx" presStyleLbl="revTx" presStyleIdx="0" presStyleCnt="2">
        <dgm:presLayoutVars>
          <dgm:chMax val="0"/>
          <dgm:chPref val="0"/>
        </dgm:presLayoutVars>
      </dgm:prSet>
      <dgm:spPr/>
    </dgm:pt>
    <dgm:pt modelId="{39DC64D5-8A59-4EEA-969C-DC82791A618D}" type="pres">
      <dgm:prSet presAssocID="{1EDCA1E7-B124-433B-B38B-1D86D0D7D977}" presName="sibTrans" presStyleCnt="0"/>
      <dgm:spPr/>
    </dgm:pt>
    <dgm:pt modelId="{AF0225E2-4CBC-4AA0-A154-9F44F449D599}" type="pres">
      <dgm:prSet presAssocID="{92281316-26AE-48A9-9CCB-7730AEDE0EE3}" presName="compNode" presStyleCnt="0"/>
      <dgm:spPr/>
    </dgm:pt>
    <dgm:pt modelId="{482F1A4B-D321-4EE8-B206-BDA013EC7B03}" type="pres">
      <dgm:prSet presAssocID="{92281316-26AE-48A9-9CCB-7730AEDE0EE3}" presName="bgRect" presStyleLbl="bgShp" presStyleIdx="1" presStyleCnt="2" custLinFactNeighborX="-1936"/>
      <dgm:spPr/>
    </dgm:pt>
    <dgm:pt modelId="{9E5750B4-D283-40A8-AD98-FAE712DE01AA}" type="pres">
      <dgm:prSet presAssocID="{92281316-26AE-48A9-9CCB-7730AEDE0E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E5A529B-3028-49F7-8F9B-1D0ED1AC00DD}" type="pres">
      <dgm:prSet presAssocID="{92281316-26AE-48A9-9CCB-7730AEDE0EE3}" presName="spaceRect" presStyleCnt="0"/>
      <dgm:spPr/>
    </dgm:pt>
    <dgm:pt modelId="{1CC90B7D-725A-462C-A5C6-10DA1414FD4B}" type="pres">
      <dgm:prSet presAssocID="{92281316-26AE-48A9-9CCB-7730AEDE0EE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3D9EE37-8E15-493C-B51E-D2C174B932C8}" srcId="{8DAFAEC6-E82F-477C-AB54-DDE35BB320D2}" destId="{92281316-26AE-48A9-9CCB-7730AEDE0EE3}" srcOrd="1" destOrd="0" parTransId="{D0093C42-B1D0-4136-9EBA-C31376FA4BAA}" sibTransId="{8886BAA2-2AE5-4169-84F5-C50F22CDCF8D}"/>
    <dgm:cxn modelId="{B4FD6746-1AF2-4DC9-A742-9247ABC0B4D5}" srcId="{8DAFAEC6-E82F-477C-AB54-DDE35BB320D2}" destId="{7ABE2517-425B-4239-9EA7-D55E010E18E8}" srcOrd="0" destOrd="0" parTransId="{BCB9E584-8E7D-4DC6-B26A-4D27E1227E96}" sibTransId="{1EDCA1E7-B124-433B-B38B-1D86D0D7D977}"/>
    <dgm:cxn modelId="{8DFB4449-D5B7-4E05-86D6-5A3F9FA615DB}" type="presOf" srcId="{8DAFAEC6-E82F-477C-AB54-DDE35BB320D2}" destId="{4EFB328B-EF56-4211-859B-96AB5A178457}" srcOrd="0" destOrd="0" presId="urn:microsoft.com/office/officeart/2018/2/layout/IconVerticalSolidList"/>
    <dgm:cxn modelId="{DB29A289-2FF8-4A60-9683-ABF223FC3365}" type="presOf" srcId="{92281316-26AE-48A9-9CCB-7730AEDE0EE3}" destId="{1CC90B7D-725A-462C-A5C6-10DA1414FD4B}" srcOrd="0" destOrd="0" presId="urn:microsoft.com/office/officeart/2018/2/layout/IconVerticalSolidList"/>
    <dgm:cxn modelId="{1CDCF6E5-B575-46FB-9D61-6B872CE0093B}" type="presOf" srcId="{7ABE2517-425B-4239-9EA7-D55E010E18E8}" destId="{B7ED0080-A22B-4FD0-88BF-B72D749EBE42}" srcOrd="0" destOrd="0" presId="urn:microsoft.com/office/officeart/2018/2/layout/IconVerticalSolidList"/>
    <dgm:cxn modelId="{F71BB0BE-5FE0-489B-B15D-DACE45FC98D1}" type="presParOf" srcId="{4EFB328B-EF56-4211-859B-96AB5A178457}" destId="{D239458B-0792-405F-A711-A43BAA7EA7AE}" srcOrd="0" destOrd="0" presId="urn:microsoft.com/office/officeart/2018/2/layout/IconVerticalSolidList"/>
    <dgm:cxn modelId="{36D29CAA-95D4-470B-9F6C-93FC7DF63E80}" type="presParOf" srcId="{D239458B-0792-405F-A711-A43BAA7EA7AE}" destId="{64A31777-E1F2-4F42-BA68-566D55089BBE}" srcOrd="0" destOrd="0" presId="urn:microsoft.com/office/officeart/2018/2/layout/IconVerticalSolidList"/>
    <dgm:cxn modelId="{F8695EBD-D017-4915-B18D-BC91A6741835}" type="presParOf" srcId="{D239458B-0792-405F-A711-A43BAA7EA7AE}" destId="{4BD6FF83-3ADB-4549-BCA9-0F1E3F462798}" srcOrd="1" destOrd="0" presId="urn:microsoft.com/office/officeart/2018/2/layout/IconVerticalSolidList"/>
    <dgm:cxn modelId="{A1867715-7640-40D6-B51D-EA41F4E40436}" type="presParOf" srcId="{D239458B-0792-405F-A711-A43BAA7EA7AE}" destId="{46587995-A29D-4470-AAAC-6E3D81F58739}" srcOrd="2" destOrd="0" presId="urn:microsoft.com/office/officeart/2018/2/layout/IconVerticalSolidList"/>
    <dgm:cxn modelId="{ADCDDE91-1632-47CF-BB87-502AAD3E77B1}" type="presParOf" srcId="{D239458B-0792-405F-A711-A43BAA7EA7AE}" destId="{B7ED0080-A22B-4FD0-88BF-B72D749EBE42}" srcOrd="3" destOrd="0" presId="urn:microsoft.com/office/officeart/2018/2/layout/IconVerticalSolidList"/>
    <dgm:cxn modelId="{992CEDE0-5F0A-42BA-8C82-52989C353788}" type="presParOf" srcId="{4EFB328B-EF56-4211-859B-96AB5A178457}" destId="{39DC64D5-8A59-4EEA-969C-DC82791A618D}" srcOrd="1" destOrd="0" presId="urn:microsoft.com/office/officeart/2018/2/layout/IconVerticalSolidList"/>
    <dgm:cxn modelId="{20BEB249-8224-4ACD-8A50-2B32A053B1FC}" type="presParOf" srcId="{4EFB328B-EF56-4211-859B-96AB5A178457}" destId="{AF0225E2-4CBC-4AA0-A154-9F44F449D599}" srcOrd="2" destOrd="0" presId="urn:microsoft.com/office/officeart/2018/2/layout/IconVerticalSolidList"/>
    <dgm:cxn modelId="{59F8316D-DB1D-4C43-B100-8721B8B646D5}" type="presParOf" srcId="{AF0225E2-4CBC-4AA0-A154-9F44F449D599}" destId="{482F1A4B-D321-4EE8-B206-BDA013EC7B03}" srcOrd="0" destOrd="0" presId="urn:microsoft.com/office/officeart/2018/2/layout/IconVerticalSolidList"/>
    <dgm:cxn modelId="{75A0428E-BA2E-4EDC-90B1-1629892F5D37}" type="presParOf" srcId="{AF0225E2-4CBC-4AA0-A154-9F44F449D599}" destId="{9E5750B4-D283-40A8-AD98-FAE712DE01AA}" srcOrd="1" destOrd="0" presId="urn:microsoft.com/office/officeart/2018/2/layout/IconVerticalSolidList"/>
    <dgm:cxn modelId="{C2558B13-9178-4F04-8B02-A0F6BFA7425E}" type="presParOf" srcId="{AF0225E2-4CBC-4AA0-A154-9F44F449D599}" destId="{1E5A529B-3028-49F7-8F9B-1D0ED1AC00DD}" srcOrd="2" destOrd="0" presId="urn:microsoft.com/office/officeart/2018/2/layout/IconVerticalSolidList"/>
    <dgm:cxn modelId="{0015C271-54FB-42A7-8DFE-DBD777115A73}" type="presParOf" srcId="{AF0225E2-4CBC-4AA0-A154-9F44F449D599}" destId="{1CC90B7D-725A-462C-A5C6-10DA1414FD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AFAEC6-E82F-477C-AB54-DDE35BB320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ABE2517-425B-4239-9EA7-D55E010E18E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Persönliche Empfehlungen</a:t>
          </a:r>
          <a:endParaRPr lang="en-US" dirty="0"/>
        </a:p>
      </dgm:t>
    </dgm:pt>
    <dgm:pt modelId="{BCB9E584-8E7D-4DC6-B26A-4D27E1227E96}" type="parTrans" cxnId="{B4FD6746-1AF2-4DC9-A742-9247ABC0B4D5}">
      <dgm:prSet/>
      <dgm:spPr/>
      <dgm:t>
        <a:bodyPr/>
        <a:lstStyle/>
        <a:p>
          <a:endParaRPr lang="en-US"/>
        </a:p>
      </dgm:t>
    </dgm:pt>
    <dgm:pt modelId="{1EDCA1E7-B124-433B-B38B-1D86D0D7D977}" type="sibTrans" cxnId="{B4FD6746-1AF2-4DC9-A742-9247ABC0B4D5}">
      <dgm:prSet/>
      <dgm:spPr/>
      <dgm:t>
        <a:bodyPr/>
        <a:lstStyle/>
        <a:p>
          <a:endParaRPr lang="en-US"/>
        </a:p>
      </dgm:t>
    </dgm:pt>
    <dgm:pt modelId="{92281316-26AE-48A9-9CCB-7730AEDE0EE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Gezielte Recherche &amp; Google Maps</a:t>
          </a:r>
          <a:endParaRPr lang="en-US" dirty="0"/>
        </a:p>
      </dgm:t>
    </dgm:pt>
    <dgm:pt modelId="{D0093C42-B1D0-4136-9EBA-C31376FA4BAA}" type="parTrans" cxnId="{33D9EE37-8E15-493C-B51E-D2C174B932C8}">
      <dgm:prSet/>
      <dgm:spPr/>
      <dgm:t>
        <a:bodyPr/>
        <a:lstStyle/>
        <a:p>
          <a:endParaRPr lang="de-CH"/>
        </a:p>
      </dgm:t>
    </dgm:pt>
    <dgm:pt modelId="{8886BAA2-2AE5-4169-84F5-C50F22CDCF8D}" type="sibTrans" cxnId="{33D9EE37-8E15-493C-B51E-D2C174B932C8}">
      <dgm:prSet/>
      <dgm:spPr/>
      <dgm:t>
        <a:bodyPr/>
        <a:lstStyle/>
        <a:p>
          <a:endParaRPr lang="de-CH"/>
        </a:p>
      </dgm:t>
    </dgm:pt>
    <dgm:pt modelId="{9AE76DEF-9107-47F9-958E-AE154762443B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de-DE"/>
            <a:t>Soziale Medien als wachsende Quelle</a:t>
          </a:r>
          <a:endParaRPr lang="en-US" dirty="0"/>
        </a:p>
      </dgm:t>
    </dgm:pt>
    <dgm:pt modelId="{5E0CBB2B-7C01-4776-B67D-F160F6E66DCD}" type="parTrans" cxnId="{59447DE3-644A-44C8-A315-7B487D8DF332}">
      <dgm:prSet/>
      <dgm:spPr/>
      <dgm:t>
        <a:bodyPr/>
        <a:lstStyle/>
        <a:p>
          <a:endParaRPr lang="de-CH"/>
        </a:p>
      </dgm:t>
    </dgm:pt>
    <dgm:pt modelId="{C9F0A7D3-479D-46A9-8947-72BE4B4AE0C2}" type="sibTrans" cxnId="{59447DE3-644A-44C8-A315-7B487D8DF332}">
      <dgm:prSet/>
      <dgm:spPr/>
      <dgm:t>
        <a:bodyPr/>
        <a:lstStyle/>
        <a:p>
          <a:endParaRPr lang="de-CH"/>
        </a:p>
      </dgm:t>
    </dgm:pt>
    <dgm:pt modelId="{4EFB328B-EF56-4211-859B-96AB5A178457}" type="pres">
      <dgm:prSet presAssocID="{8DAFAEC6-E82F-477C-AB54-DDE35BB320D2}" presName="root" presStyleCnt="0">
        <dgm:presLayoutVars>
          <dgm:dir/>
          <dgm:resizeHandles val="exact"/>
        </dgm:presLayoutVars>
      </dgm:prSet>
      <dgm:spPr/>
    </dgm:pt>
    <dgm:pt modelId="{D239458B-0792-405F-A711-A43BAA7EA7AE}" type="pres">
      <dgm:prSet presAssocID="{7ABE2517-425B-4239-9EA7-D55E010E18E8}" presName="compNode" presStyleCnt="0"/>
      <dgm:spPr/>
    </dgm:pt>
    <dgm:pt modelId="{64A31777-E1F2-4F42-BA68-566D55089BBE}" type="pres">
      <dgm:prSet presAssocID="{7ABE2517-425B-4239-9EA7-D55E010E18E8}" presName="bgRect" presStyleLbl="bgShp" presStyleIdx="0" presStyleCnt="3"/>
      <dgm:spPr/>
    </dgm:pt>
    <dgm:pt modelId="{4BD6FF83-3ADB-4549-BCA9-0F1E3F462798}" type="pres">
      <dgm:prSet presAssocID="{7ABE2517-425B-4239-9EA7-D55E010E18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ute"/>
        </a:ext>
      </dgm:extLst>
    </dgm:pt>
    <dgm:pt modelId="{46587995-A29D-4470-AAAC-6E3D81F58739}" type="pres">
      <dgm:prSet presAssocID="{7ABE2517-425B-4239-9EA7-D55E010E18E8}" presName="spaceRect" presStyleCnt="0"/>
      <dgm:spPr/>
    </dgm:pt>
    <dgm:pt modelId="{B7ED0080-A22B-4FD0-88BF-B72D749EBE42}" type="pres">
      <dgm:prSet presAssocID="{7ABE2517-425B-4239-9EA7-D55E010E18E8}" presName="parTx" presStyleLbl="revTx" presStyleIdx="0" presStyleCnt="3">
        <dgm:presLayoutVars>
          <dgm:chMax val="0"/>
          <dgm:chPref val="0"/>
        </dgm:presLayoutVars>
      </dgm:prSet>
      <dgm:spPr/>
    </dgm:pt>
    <dgm:pt modelId="{39DC64D5-8A59-4EEA-969C-DC82791A618D}" type="pres">
      <dgm:prSet presAssocID="{1EDCA1E7-B124-433B-B38B-1D86D0D7D977}" presName="sibTrans" presStyleCnt="0"/>
      <dgm:spPr/>
    </dgm:pt>
    <dgm:pt modelId="{AF0225E2-4CBC-4AA0-A154-9F44F449D599}" type="pres">
      <dgm:prSet presAssocID="{92281316-26AE-48A9-9CCB-7730AEDE0EE3}" presName="compNode" presStyleCnt="0"/>
      <dgm:spPr/>
    </dgm:pt>
    <dgm:pt modelId="{482F1A4B-D321-4EE8-B206-BDA013EC7B03}" type="pres">
      <dgm:prSet presAssocID="{92281316-26AE-48A9-9CCB-7730AEDE0EE3}" presName="bgRect" presStyleLbl="bgShp" presStyleIdx="1" presStyleCnt="3" custLinFactNeighborX="-1936"/>
      <dgm:spPr/>
    </dgm:pt>
    <dgm:pt modelId="{9E5750B4-D283-40A8-AD98-FAE712DE01AA}" type="pres">
      <dgm:prSet presAssocID="{92281316-26AE-48A9-9CCB-7730AEDE0E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E5A529B-3028-49F7-8F9B-1D0ED1AC00DD}" type="pres">
      <dgm:prSet presAssocID="{92281316-26AE-48A9-9CCB-7730AEDE0EE3}" presName="spaceRect" presStyleCnt="0"/>
      <dgm:spPr/>
    </dgm:pt>
    <dgm:pt modelId="{1CC90B7D-725A-462C-A5C6-10DA1414FD4B}" type="pres">
      <dgm:prSet presAssocID="{92281316-26AE-48A9-9CCB-7730AEDE0EE3}" presName="parTx" presStyleLbl="revTx" presStyleIdx="1" presStyleCnt="3">
        <dgm:presLayoutVars>
          <dgm:chMax val="0"/>
          <dgm:chPref val="0"/>
        </dgm:presLayoutVars>
      </dgm:prSet>
      <dgm:spPr/>
    </dgm:pt>
    <dgm:pt modelId="{7D6CBE2C-CB80-4A02-8000-D8622AF04411}" type="pres">
      <dgm:prSet presAssocID="{8886BAA2-2AE5-4169-84F5-C50F22CDCF8D}" presName="sibTrans" presStyleCnt="0"/>
      <dgm:spPr/>
    </dgm:pt>
    <dgm:pt modelId="{CFEE68C1-7F43-4400-A0DA-FC524157B467}" type="pres">
      <dgm:prSet presAssocID="{9AE76DEF-9107-47F9-958E-AE154762443B}" presName="compNode" presStyleCnt="0"/>
      <dgm:spPr/>
    </dgm:pt>
    <dgm:pt modelId="{79BD6914-D48D-458B-817D-E88A65D1927C}" type="pres">
      <dgm:prSet presAssocID="{9AE76DEF-9107-47F9-958E-AE154762443B}" presName="bgRect" presStyleLbl="bgShp" presStyleIdx="2" presStyleCnt="3"/>
      <dgm:spPr/>
    </dgm:pt>
    <dgm:pt modelId="{D6CEAD47-493A-441C-9F61-CD798AFAC633}" type="pres">
      <dgm:prSet presAssocID="{9AE76DEF-9107-47F9-958E-AE154762443B}" presName="iconRect" presStyleLbl="node1" presStyleIdx="2" presStyleCnt="3"/>
      <dgm:spPr/>
    </dgm:pt>
    <dgm:pt modelId="{250B3251-F2C7-47E5-94B0-845283693211}" type="pres">
      <dgm:prSet presAssocID="{9AE76DEF-9107-47F9-958E-AE154762443B}" presName="spaceRect" presStyleCnt="0"/>
      <dgm:spPr/>
    </dgm:pt>
    <dgm:pt modelId="{50954469-1FB5-46ED-8615-EDF206920DF4}" type="pres">
      <dgm:prSet presAssocID="{9AE76DEF-9107-47F9-958E-AE15476244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D9EE37-8E15-493C-B51E-D2C174B932C8}" srcId="{8DAFAEC6-E82F-477C-AB54-DDE35BB320D2}" destId="{92281316-26AE-48A9-9CCB-7730AEDE0EE3}" srcOrd="1" destOrd="0" parTransId="{D0093C42-B1D0-4136-9EBA-C31376FA4BAA}" sibTransId="{8886BAA2-2AE5-4169-84F5-C50F22CDCF8D}"/>
    <dgm:cxn modelId="{B4FD6746-1AF2-4DC9-A742-9247ABC0B4D5}" srcId="{8DAFAEC6-E82F-477C-AB54-DDE35BB320D2}" destId="{7ABE2517-425B-4239-9EA7-D55E010E18E8}" srcOrd="0" destOrd="0" parTransId="{BCB9E584-8E7D-4DC6-B26A-4D27E1227E96}" sibTransId="{1EDCA1E7-B124-433B-B38B-1D86D0D7D977}"/>
    <dgm:cxn modelId="{8DFB4449-D5B7-4E05-86D6-5A3F9FA615DB}" type="presOf" srcId="{8DAFAEC6-E82F-477C-AB54-DDE35BB320D2}" destId="{4EFB328B-EF56-4211-859B-96AB5A178457}" srcOrd="0" destOrd="0" presId="urn:microsoft.com/office/officeart/2018/2/layout/IconVerticalSolidList"/>
    <dgm:cxn modelId="{DB29A289-2FF8-4A60-9683-ABF223FC3365}" type="presOf" srcId="{92281316-26AE-48A9-9CCB-7730AEDE0EE3}" destId="{1CC90B7D-725A-462C-A5C6-10DA1414FD4B}" srcOrd="0" destOrd="0" presId="urn:microsoft.com/office/officeart/2018/2/layout/IconVerticalSolidList"/>
    <dgm:cxn modelId="{675974B0-2E31-4A52-961B-9EF4B89483CA}" type="presOf" srcId="{9AE76DEF-9107-47F9-958E-AE154762443B}" destId="{50954469-1FB5-46ED-8615-EDF206920DF4}" srcOrd="0" destOrd="0" presId="urn:microsoft.com/office/officeart/2018/2/layout/IconVerticalSolidList"/>
    <dgm:cxn modelId="{59447DE3-644A-44C8-A315-7B487D8DF332}" srcId="{8DAFAEC6-E82F-477C-AB54-DDE35BB320D2}" destId="{9AE76DEF-9107-47F9-958E-AE154762443B}" srcOrd="2" destOrd="0" parTransId="{5E0CBB2B-7C01-4776-B67D-F160F6E66DCD}" sibTransId="{C9F0A7D3-479D-46A9-8947-72BE4B4AE0C2}"/>
    <dgm:cxn modelId="{1CDCF6E5-B575-46FB-9D61-6B872CE0093B}" type="presOf" srcId="{7ABE2517-425B-4239-9EA7-D55E010E18E8}" destId="{B7ED0080-A22B-4FD0-88BF-B72D749EBE42}" srcOrd="0" destOrd="0" presId="urn:microsoft.com/office/officeart/2018/2/layout/IconVerticalSolidList"/>
    <dgm:cxn modelId="{F71BB0BE-5FE0-489B-B15D-DACE45FC98D1}" type="presParOf" srcId="{4EFB328B-EF56-4211-859B-96AB5A178457}" destId="{D239458B-0792-405F-A711-A43BAA7EA7AE}" srcOrd="0" destOrd="0" presId="urn:microsoft.com/office/officeart/2018/2/layout/IconVerticalSolidList"/>
    <dgm:cxn modelId="{36D29CAA-95D4-470B-9F6C-93FC7DF63E80}" type="presParOf" srcId="{D239458B-0792-405F-A711-A43BAA7EA7AE}" destId="{64A31777-E1F2-4F42-BA68-566D55089BBE}" srcOrd="0" destOrd="0" presId="urn:microsoft.com/office/officeart/2018/2/layout/IconVerticalSolidList"/>
    <dgm:cxn modelId="{F8695EBD-D017-4915-B18D-BC91A6741835}" type="presParOf" srcId="{D239458B-0792-405F-A711-A43BAA7EA7AE}" destId="{4BD6FF83-3ADB-4549-BCA9-0F1E3F462798}" srcOrd="1" destOrd="0" presId="urn:microsoft.com/office/officeart/2018/2/layout/IconVerticalSolidList"/>
    <dgm:cxn modelId="{A1867715-7640-40D6-B51D-EA41F4E40436}" type="presParOf" srcId="{D239458B-0792-405F-A711-A43BAA7EA7AE}" destId="{46587995-A29D-4470-AAAC-6E3D81F58739}" srcOrd="2" destOrd="0" presId="urn:microsoft.com/office/officeart/2018/2/layout/IconVerticalSolidList"/>
    <dgm:cxn modelId="{ADCDDE91-1632-47CF-BB87-502AAD3E77B1}" type="presParOf" srcId="{D239458B-0792-405F-A711-A43BAA7EA7AE}" destId="{B7ED0080-A22B-4FD0-88BF-B72D749EBE42}" srcOrd="3" destOrd="0" presId="urn:microsoft.com/office/officeart/2018/2/layout/IconVerticalSolidList"/>
    <dgm:cxn modelId="{992CEDE0-5F0A-42BA-8C82-52989C353788}" type="presParOf" srcId="{4EFB328B-EF56-4211-859B-96AB5A178457}" destId="{39DC64D5-8A59-4EEA-969C-DC82791A618D}" srcOrd="1" destOrd="0" presId="urn:microsoft.com/office/officeart/2018/2/layout/IconVerticalSolidList"/>
    <dgm:cxn modelId="{20BEB249-8224-4ACD-8A50-2B32A053B1FC}" type="presParOf" srcId="{4EFB328B-EF56-4211-859B-96AB5A178457}" destId="{AF0225E2-4CBC-4AA0-A154-9F44F449D599}" srcOrd="2" destOrd="0" presId="urn:microsoft.com/office/officeart/2018/2/layout/IconVerticalSolidList"/>
    <dgm:cxn modelId="{59F8316D-DB1D-4C43-B100-8721B8B646D5}" type="presParOf" srcId="{AF0225E2-4CBC-4AA0-A154-9F44F449D599}" destId="{482F1A4B-D321-4EE8-B206-BDA013EC7B03}" srcOrd="0" destOrd="0" presId="urn:microsoft.com/office/officeart/2018/2/layout/IconVerticalSolidList"/>
    <dgm:cxn modelId="{75A0428E-BA2E-4EDC-90B1-1629892F5D37}" type="presParOf" srcId="{AF0225E2-4CBC-4AA0-A154-9F44F449D599}" destId="{9E5750B4-D283-40A8-AD98-FAE712DE01AA}" srcOrd="1" destOrd="0" presId="urn:microsoft.com/office/officeart/2018/2/layout/IconVerticalSolidList"/>
    <dgm:cxn modelId="{C2558B13-9178-4F04-8B02-A0F6BFA7425E}" type="presParOf" srcId="{AF0225E2-4CBC-4AA0-A154-9F44F449D599}" destId="{1E5A529B-3028-49F7-8F9B-1D0ED1AC00DD}" srcOrd="2" destOrd="0" presId="urn:microsoft.com/office/officeart/2018/2/layout/IconVerticalSolidList"/>
    <dgm:cxn modelId="{0015C271-54FB-42A7-8DFE-DBD777115A73}" type="presParOf" srcId="{AF0225E2-4CBC-4AA0-A154-9F44F449D599}" destId="{1CC90B7D-725A-462C-A5C6-10DA1414FD4B}" srcOrd="3" destOrd="0" presId="urn:microsoft.com/office/officeart/2018/2/layout/IconVerticalSolidList"/>
    <dgm:cxn modelId="{8E108BD6-33C1-485E-A8B4-8D993395927A}" type="presParOf" srcId="{4EFB328B-EF56-4211-859B-96AB5A178457}" destId="{7D6CBE2C-CB80-4A02-8000-D8622AF04411}" srcOrd="3" destOrd="0" presId="urn:microsoft.com/office/officeart/2018/2/layout/IconVerticalSolidList"/>
    <dgm:cxn modelId="{91856ADC-872B-4345-BF59-62AFCD785BBB}" type="presParOf" srcId="{4EFB328B-EF56-4211-859B-96AB5A178457}" destId="{CFEE68C1-7F43-4400-A0DA-FC524157B467}" srcOrd="4" destOrd="0" presId="urn:microsoft.com/office/officeart/2018/2/layout/IconVerticalSolidList"/>
    <dgm:cxn modelId="{F67226FD-D5E7-467D-AB7C-6CC3A8E8ACE1}" type="presParOf" srcId="{CFEE68C1-7F43-4400-A0DA-FC524157B467}" destId="{79BD6914-D48D-458B-817D-E88A65D1927C}" srcOrd="0" destOrd="0" presId="urn:microsoft.com/office/officeart/2018/2/layout/IconVerticalSolidList"/>
    <dgm:cxn modelId="{220FBAB8-7156-47CD-84EF-A0CAFDF95E68}" type="presParOf" srcId="{CFEE68C1-7F43-4400-A0DA-FC524157B467}" destId="{D6CEAD47-493A-441C-9F61-CD798AFAC633}" srcOrd="1" destOrd="0" presId="urn:microsoft.com/office/officeart/2018/2/layout/IconVerticalSolidList"/>
    <dgm:cxn modelId="{86B76AAB-7156-4BBF-B116-8DBD53D03977}" type="presParOf" srcId="{CFEE68C1-7F43-4400-A0DA-FC524157B467}" destId="{250B3251-F2C7-47E5-94B0-845283693211}" srcOrd="2" destOrd="0" presId="urn:microsoft.com/office/officeart/2018/2/layout/IconVerticalSolidList"/>
    <dgm:cxn modelId="{1823D5A2-307B-4E9A-9534-EA5AFA53C141}" type="presParOf" srcId="{CFEE68C1-7F43-4400-A0DA-FC524157B467}" destId="{50954469-1FB5-46ED-8615-EDF206920D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AFAEC6-E82F-477C-AB54-DDE35BB320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ABE2517-425B-4239-9EA7-D55E010E18E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Weniger Infrastruktur, weniger Besucher</a:t>
          </a:r>
          <a:endParaRPr lang="en-US" dirty="0"/>
        </a:p>
      </dgm:t>
    </dgm:pt>
    <dgm:pt modelId="{BCB9E584-8E7D-4DC6-B26A-4D27E1227E96}" type="parTrans" cxnId="{B4FD6746-1AF2-4DC9-A742-9247ABC0B4D5}">
      <dgm:prSet/>
      <dgm:spPr/>
      <dgm:t>
        <a:bodyPr/>
        <a:lstStyle/>
        <a:p>
          <a:endParaRPr lang="en-US"/>
        </a:p>
      </dgm:t>
    </dgm:pt>
    <dgm:pt modelId="{1EDCA1E7-B124-433B-B38B-1D86D0D7D977}" type="sibTrans" cxnId="{B4FD6746-1AF2-4DC9-A742-9247ABC0B4D5}">
      <dgm:prSet/>
      <dgm:spPr/>
      <dgm:t>
        <a:bodyPr/>
        <a:lstStyle/>
        <a:p>
          <a:endParaRPr lang="en-US"/>
        </a:p>
      </dgm:t>
    </dgm:pt>
    <dgm:pt modelId="{92281316-26AE-48A9-9CCB-7730AEDE0EE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Authentische Atmosphäre</a:t>
          </a:r>
          <a:endParaRPr lang="en-US" dirty="0"/>
        </a:p>
      </dgm:t>
    </dgm:pt>
    <dgm:pt modelId="{D0093C42-B1D0-4136-9EBA-C31376FA4BAA}" type="parTrans" cxnId="{33D9EE37-8E15-493C-B51E-D2C174B932C8}">
      <dgm:prSet/>
      <dgm:spPr/>
      <dgm:t>
        <a:bodyPr/>
        <a:lstStyle/>
        <a:p>
          <a:endParaRPr lang="de-CH"/>
        </a:p>
      </dgm:t>
    </dgm:pt>
    <dgm:pt modelId="{8886BAA2-2AE5-4169-84F5-C50F22CDCF8D}" type="sibTrans" cxnId="{33D9EE37-8E15-493C-B51E-D2C174B932C8}">
      <dgm:prSet/>
      <dgm:spPr/>
      <dgm:t>
        <a:bodyPr/>
        <a:lstStyle/>
        <a:p>
          <a:endParaRPr lang="de-CH"/>
        </a:p>
      </dgm:t>
    </dgm:pt>
    <dgm:pt modelId="{9AE76DEF-9107-47F9-958E-AE154762443B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de-DE" dirty="0"/>
            <a:t>Mehr Ruhe &amp; Erholung</a:t>
          </a:r>
          <a:endParaRPr lang="en-US" dirty="0"/>
        </a:p>
      </dgm:t>
    </dgm:pt>
    <dgm:pt modelId="{5E0CBB2B-7C01-4776-B67D-F160F6E66DCD}" type="parTrans" cxnId="{59447DE3-644A-44C8-A315-7B487D8DF332}">
      <dgm:prSet/>
      <dgm:spPr/>
      <dgm:t>
        <a:bodyPr/>
        <a:lstStyle/>
        <a:p>
          <a:endParaRPr lang="de-CH"/>
        </a:p>
      </dgm:t>
    </dgm:pt>
    <dgm:pt modelId="{C9F0A7D3-479D-46A9-8947-72BE4B4AE0C2}" type="sibTrans" cxnId="{59447DE3-644A-44C8-A315-7B487D8DF332}">
      <dgm:prSet/>
      <dgm:spPr/>
      <dgm:t>
        <a:bodyPr/>
        <a:lstStyle/>
        <a:p>
          <a:endParaRPr lang="de-CH"/>
        </a:p>
      </dgm:t>
    </dgm:pt>
    <dgm:pt modelId="{4EFB328B-EF56-4211-859B-96AB5A178457}" type="pres">
      <dgm:prSet presAssocID="{8DAFAEC6-E82F-477C-AB54-DDE35BB320D2}" presName="root" presStyleCnt="0">
        <dgm:presLayoutVars>
          <dgm:dir/>
          <dgm:resizeHandles val="exact"/>
        </dgm:presLayoutVars>
      </dgm:prSet>
      <dgm:spPr/>
    </dgm:pt>
    <dgm:pt modelId="{D239458B-0792-405F-A711-A43BAA7EA7AE}" type="pres">
      <dgm:prSet presAssocID="{7ABE2517-425B-4239-9EA7-D55E010E18E8}" presName="compNode" presStyleCnt="0"/>
      <dgm:spPr/>
    </dgm:pt>
    <dgm:pt modelId="{64A31777-E1F2-4F42-BA68-566D55089BBE}" type="pres">
      <dgm:prSet presAssocID="{7ABE2517-425B-4239-9EA7-D55E010E18E8}" presName="bgRect" presStyleLbl="bgShp" presStyleIdx="0" presStyleCnt="3"/>
      <dgm:spPr/>
    </dgm:pt>
    <dgm:pt modelId="{4BD6FF83-3ADB-4549-BCA9-0F1E3F462798}" type="pres">
      <dgm:prSet presAssocID="{7ABE2517-425B-4239-9EA7-D55E010E18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ute"/>
        </a:ext>
      </dgm:extLst>
    </dgm:pt>
    <dgm:pt modelId="{46587995-A29D-4470-AAAC-6E3D81F58739}" type="pres">
      <dgm:prSet presAssocID="{7ABE2517-425B-4239-9EA7-D55E010E18E8}" presName="spaceRect" presStyleCnt="0"/>
      <dgm:spPr/>
    </dgm:pt>
    <dgm:pt modelId="{B7ED0080-A22B-4FD0-88BF-B72D749EBE42}" type="pres">
      <dgm:prSet presAssocID="{7ABE2517-425B-4239-9EA7-D55E010E18E8}" presName="parTx" presStyleLbl="revTx" presStyleIdx="0" presStyleCnt="3">
        <dgm:presLayoutVars>
          <dgm:chMax val="0"/>
          <dgm:chPref val="0"/>
        </dgm:presLayoutVars>
      </dgm:prSet>
      <dgm:spPr/>
    </dgm:pt>
    <dgm:pt modelId="{39DC64D5-8A59-4EEA-969C-DC82791A618D}" type="pres">
      <dgm:prSet presAssocID="{1EDCA1E7-B124-433B-B38B-1D86D0D7D977}" presName="sibTrans" presStyleCnt="0"/>
      <dgm:spPr/>
    </dgm:pt>
    <dgm:pt modelId="{AF0225E2-4CBC-4AA0-A154-9F44F449D599}" type="pres">
      <dgm:prSet presAssocID="{92281316-26AE-48A9-9CCB-7730AEDE0EE3}" presName="compNode" presStyleCnt="0"/>
      <dgm:spPr/>
    </dgm:pt>
    <dgm:pt modelId="{482F1A4B-D321-4EE8-B206-BDA013EC7B03}" type="pres">
      <dgm:prSet presAssocID="{92281316-26AE-48A9-9CCB-7730AEDE0EE3}" presName="bgRect" presStyleLbl="bgShp" presStyleIdx="1" presStyleCnt="3" custLinFactNeighborX="-1936"/>
      <dgm:spPr/>
    </dgm:pt>
    <dgm:pt modelId="{9E5750B4-D283-40A8-AD98-FAE712DE01AA}" type="pres">
      <dgm:prSet presAssocID="{92281316-26AE-48A9-9CCB-7730AEDE0E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E5A529B-3028-49F7-8F9B-1D0ED1AC00DD}" type="pres">
      <dgm:prSet presAssocID="{92281316-26AE-48A9-9CCB-7730AEDE0EE3}" presName="spaceRect" presStyleCnt="0"/>
      <dgm:spPr/>
    </dgm:pt>
    <dgm:pt modelId="{1CC90B7D-725A-462C-A5C6-10DA1414FD4B}" type="pres">
      <dgm:prSet presAssocID="{92281316-26AE-48A9-9CCB-7730AEDE0EE3}" presName="parTx" presStyleLbl="revTx" presStyleIdx="1" presStyleCnt="3">
        <dgm:presLayoutVars>
          <dgm:chMax val="0"/>
          <dgm:chPref val="0"/>
        </dgm:presLayoutVars>
      </dgm:prSet>
      <dgm:spPr/>
    </dgm:pt>
    <dgm:pt modelId="{7D6CBE2C-CB80-4A02-8000-D8622AF04411}" type="pres">
      <dgm:prSet presAssocID="{8886BAA2-2AE5-4169-84F5-C50F22CDCF8D}" presName="sibTrans" presStyleCnt="0"/>
      <dgm:spPr/>
    </dgm:pt>
    <dgm:pt modelId="{CFEE68C1-7F43-4400-A0DA-FC524157B467}" type="pres">
      <dgm:prSet presAssocID="{9AE76DEF-9107-47F9-958E-AE154762443B}" presName="compNode" presStyleCnt="0"/>
      <dgm:spPr/>
    </dgm:pt>
    <dgm:pt modelId="{79BD6914-D48D-458B-817D-E88A65D1927C}" type="pres">
      <dgm:prSet presAssocID="{9AE76DEF-9107-47F9-958E-AE154762443B}" presName="bgRect" presStyleLbl="bgShp" presStyleIdx="2" presStyleCnt="3"/>
      <dgm:spPr/>
    </dgm:pt>
    <dgm:pt modelId="{D6CEAD47-493A-441C-9F61-CD798AFAC633}" type="pres">
      <dgm:prSet presAssocID="{9AE76DEF-9107-47F9-958E-AE154762443B}" presName="iconRect" presStyleLbl="node1" presStyleIdx="2" presStyleCnt="3"/>
      <dgm:spPr/>
    </dgm:pt>
    <dgm:pt modelId="{250B3251-F2C7-47E5-94B0-845283693211}" type="pres">
      <dgm:prSet presAssocID="{9AE76DEF-9107-47F9-958E-AE154762443B}" presName="spaceRect" presStyleCnt="0"/>
      <dgm:spPr/>
    </dgm:pt>
    <dgm:pt modelId="{50954469-1FB5-46ED-8615-EDF206920DF4}" type="pres">
      <dgm:prSet presAssocID="{9AE76DEF-9107-47F9-958E-AE15476244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D9EE37-8E15-493C-B51E-D2C174B932C8}" srcId="{8DAFAEC6-E82F-477C-AB54-DDE35BB320D2}" destId="{92281316-26AE-48A9-9CCB-7730AEDE0EE3}" srcOrd="1" destOrd="0" parTransId="{D0093C42-B1D0-4136-9EBA-C31376FA4BAA}" sibTransId="{8886BAA2-2AE5-4169-84F5-C50F22CDCF8D}"/>
    <dgm:cxn modelId="{B4FD6746-1AF2-4DC9-A742-9247ABC0B4D5}" srcId="{8DAFAEC6-E82F-477C-AB54-DDE35BB320D2}" destId="{7ABE2517-425B-4239-9EA7-D55E010E18E8}" srcOrd="0" destOrd="0" parTransId="{BCB9E584-8E7D-4DC6-B26A-4D27E1227E96}" sibTransId="{1EDCA1E7-B124-433B-B38B-1D86D0D7D977}"/>
    <dgm:cxn modelId="{8DFB4449-D5B7-4E05-86D6-5A3F9FA615DB}" type="presOf" srcId="{8DAFAEC6-E82F-477C-AB54-DDE35BB320D2}" destId="{4EFB328B-EF56-4211-859B-96AB5A178457}" srcOrd="0" destOrd="0" presId="urn:microsoft.com/office/officeart/2018/2/layout/IconVerticalSolidList"/>
    <dgm:cxn modelId="{DB29A289-2FF8-4A60-9683-ABF223FC3365}" type="presOf" srcId="{92281316-26AE-48A9-9CCB-7730AEDE0EE3}" destId="{1CC90B7D-725A-462C-A5C6-10DA1414FD4B}" srcOrd="0" destOrd="0" presId="urn:microsoft.com/office/officeart/2018/2/layout/IconVerticalSolidList"/>
    <dgm:cxn modelId="{675974B0-2E31-4A52-961B-9EF4B89483CA}" type="presOf" srcId="{9AE76DEF-9107-47F9-958E-AE154762443B}" destId="{50954469-1FB5-46ED-8615-EDF206920DF4}" srcOrd="0" destOrd="0" presId="urn:microsoft.com/office/officeart/2018/2/layout/IconVerticalSolidList"/>
    <dgm:cxn modelId="{59447DE3-644A-44C8-A315-7B487D8DF332}" srcId="{8DAFAEC6-E82F-477C-AB54-DDE35BB320D2}" destId="{9AE76DEF-9107-47F9-958E-AE154762443B}" srcOrd="2" destOrd="0" parTransId="{5E0CBB2B-7C01-4776-B67D-F160F6E66DCD}" sibTransId="{C9F0A7D3-479D-46A9-8947-72BE4B4AE0C2}"/>
    <dgm:cxn modelId="{1CDCF6E5-B575-46FB-9D61-6B872CE0093B}" type="presOf" srcId="{7ABE2517-425B-4239-9EA7-D55E010E18E8}" destId="{B7ED0080-A22B-4FD0-88BF-B72D749EBE42}" srcOrd="0" destOrd="0" presId="urn:microsoft.com/office/officeart/2018/2/layout/IconVerticalSolidList"/>
    <dgm:cxn modelId="{F71BB0BE-5FE0-489B-B15D-DACE45FC98D1}" type="presParOf" srcId="{4EFB328B-EF56-4211-859B-96AB5A178457}" destId="{D239458B-0792-405F-A711-A43BAA7EA7AE}" srcOrd="0" destOrd="0" presId="urn:microsoft.com/office/officeart/2018/2/layout/IconVerticalSolidList"/>
    <dgm:cxn modelId="{36D29CAA-95D4-470B-9F6C-93FC7DF63E80}" type="presParOf" srcId="{D239458B-0792-405F-A711-A43BAA7EA7AE}" destId="{64A31777-E1F2-4F42-BA68-566D55089BBE}" srcOrd="0" destOrd="0" presId="urn:microsoft.com/office/officeart/2018/2/layout/IconVerticalSolidList"/>
    <dgm:cxn modelId="{F8695EBD-D017-4915-B18D-BC91A6741835}" type="presParOf" srcId="{D239458B-0792-405F-A711-A43BAA7EA7AE}" destId="{4BD6FF83-3ADB-4549-BCA9-0F1E3F462798}" srcOrd="1" destOrd="0" presId="urn:microsoft.com/office/officeart/2018/2/layout/IconVerticalSolidList"/>
    <dgm:cxn modelId="{A1867715-7640-40D6-B51D-EA41F4E40436}" type="presParOf" srcId="{D239458B-0792-405F-A711-A43BAA7EA7AE}" destId="{46587995-A29D-4470-AAAC-6E3D81F58739}" srcOrd="2" destOrd="0" presId="urn:microsoft.com/office/officeart/2018/2/layout/IconVerticalSolidList"/>
    <dgm:cxn modelId="{ADCDDE91-1632-47CF-BB87-502AAD3E77B1}" type="presParOf" srcId="{D239458B-0792-405F-A711-A43BAA7EA7AE}" destId="{B7ED0080-A22B-4FD0-88BF-B72D749EBE42}" srcOrd="3" destOrd="0" presId="urn:microsoft.com/office/officeart/2018/2/layout/IconVerticalSolidList"/>
    <dgm:cxn modelId="{992CEDE0-5F0A-42BA-8C82-52989C353788}" type="presParOf" srcId="{4EFB328B-EF56-4211-859B-96AB5A178457}" destId="{39DC64D5-8A59-4EEA-969C-DC82791A618D}" srcOrd="1" destOrd="0" presId="urn:microsoft.com/office/officeart/2018/2/layout/IconVerticalSolidList"/>
    <dgm:cxn modelId="{20BEB249-8224-4ACD-8A50-2B32A053B1FC}" type="presParOf" srcId="{4EFB328B-EF56-4211-859B-96AB5A178457}" destId="{AF0225E2-4CBC-4AA0-A154-9F44F449D599}" srcOrd="2" destOrd="0" presId="urn:microsoft.com/office/officeart/2018/2/layout/IconVerticalSolidList"/>
    <dgm:cxn modelId="{59F8316D-DB1D-4C43-B100-8721B8B646D5}" type="presParOf" srcId="{AF0225E2-4CBC-4AA0-A154-9F44F449D599}" destId="{482F1A4B-D321-4EE8-B206-BDA013EC7B03}" srcOrd="0" destOrd="0" presId="urn:microsoft.com/office/officeart/2018/2/layout/IconVerticalSolidList"/>
    <dgm:cxn modelId="{75A0428E-BA2E-4EDC-90B1-1629892F5D37}" type="presParOf" srcId="{AF0225E2-4CBC-4AA0-A154-9F44F449D599}" destId="{9E5750B4-D283-40A8-AD98-FAE712DE01AA}" srcOrd="1" destOrd="0" presId="urn:microsoft.com/office/officeart/2018/2/layout/IconVerticalSolidList"/>
    <dgm:cxn modelId="{C2558B13-9178-4F04-8B02-A0F6BFA7425E}" type="presParOf" srcId="{AF0225E2-4CBC-4AA0-A154-9F44F449D599}" destId="{1E5A529B-3028-49F7-8F9B-1D0ED1AC00DD}" srcOrd="2" destOrd="0" presId="urn:microsoft.com/office/officeart/2018/2/layout/IconVerticalSolidList"/>
    <dgm:cxn modelId="{0015C271-54FB-42A7-8DFE-DBD777115A73}" type="presParOf" srcId="{AF0225E2-4CBC-4AA0-A154-9F44F449D599}" destId="{1CC90B7D-725A-462C-A5C6-10DA1414FD4B}" srcOrd="3" destOrd="0" presId="urn:microsoft.com/office/officeart/2018/2/layout/IconVerticalSolidList"/>
    <dgm:cxn modelId="{8E108BD6-33C1-485E-A8B4-8D993395927A}" type="presParOf" srcId="{4EFB328B-EF56-4211-859B-96AB5A178457}" destId="{7D6CBE2C-CB80-4A02-8000-D8622AF04411}" srcOrd="3" destOrd="0" presId="urn:microsoft.com/office/officeart/2018/2/layout/IconVerticalSolidList"/>
    <dgm:cxn modelId="{91856ADC-872B-4345-BF59-62AFCD785BBB}" type="presParOf" srcId="{4EFB328B-EF56-4211-859B-96AB5A178457}" destId="{CFEE68C1-7F43-4400-A0DA-FC524157B467}" srcOrd="4" destOrd="0" presId="urn:microsoft.com/office/officeart/2018/2/layout/IconVerticalSolidList"/>
    <dgm:cxn modelId="{F67226FD-D5E7-467D-AB7C-6CC3A8E8ACE1}" type="presParOf" srcId="{CFEE68C1-7F43-4400-A0DA-FC524157B467}" destId="{79BD6914-D48D-458B-817D-E88A65D1927C}" srcOrd="0" destOrd="0" presId="urn:microsoft.com/office/officeart/2018/2/layout/IconVerticalSolidList"/>
    <dgm:cxn modelId="{220FBAB8-7156-47CD-84EF-A0CAFDF95E68}" type="presParOf" srcId="{CFEE68C1-7F43-4400-A0DA-FC524157B467}" destId="{D6CEAD47-493A-441C-9F61-CD798AFAC633}" srcOrd="1" destOrd="0" presId="urn:microsoft.com/office/officeart/2018/2/layout/IconVerticalSolidList"/>
    <dgm:cxn modelId="{86B76AAB-7156-4BBF-B116-8DBD53D03977}" type="presParOf" srcId="{CFEE68C1-7F43-4400-A0DA-FC524157B467}" destId="{250B3251-F2C7-47E5-94B0-845283693211}" srcOrd="2" destOrd="0" presId="urn:microsoft.com/office/officeart/2018/2/layout/IconVerticalSolidList"/>
    <dgm:cxn modelId="{1823D5A2-307B-4E9A-9534-EA5AFA53C141}" type="presParOf" srcId="{CFEE68C1-7F43-4400-A0DA-FC524157B467}" destId="{50954469-1FB5-46ED-8615-EDF206920D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DAFAEC6-E82F-477C-AB54-DDE35BB320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ABE2517-425B-4239-9EA7-D55E010E18E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Förderung lokaler Wirtschaft und Erhalt von Kultur</a:t>
          </a:r>
          <a:endParaRPr lang="en-US" dirty="0"/>
        </a:p>
      </dgm:t>
    </dgm:pt>
    <dgm:pt modelId="{BCB9E584-8E7D-4DC6-B26A-4D27E1227E96}" type="parTrans" cxnId="{B4FD6746-1AF2-4DC9-A742-9247ABC0B4D5}">
      <dgm:prSet/>
      <dgm:spPr/>
      <dgm:t>
        <a:bodyPr/>
        <a:lstStyle/>
        <a:p>
          <a:endParaRPr lang="en-US"/>
        </a:p>
      </dgm:t>
    </dgm:pt>
    <dgm:pt modelId="{1EDCA1E7-B124-433B-B38B-1D86D0D7D977}" type="sibTrans" cxnId="{B4FD6746-1AF2-4DC9-A742-9247ABC0B4D5}">
      <dgm:prSet/>
      <dgm:spPr/>
      <dgm:t>
        <a:bodyPr/>
        <a:lstStyle/>
        <a:p>
          <a:endParaRPr lang="en-US"/>
        </a:p>
      </dgm:t>
    </dgm:pt>
    <dgm:pt modelId="{92281316-26AE-48A9-9CCB-7730AEDE0EE3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Umweltbelastung und Überfüllung bei </a:t>
          </a:r>
          <a:r>
            <a:rPr lang="de-DE" dirty="0" err="1"/>
            <a:t>unsachgemässem</a:t>
          </a:r>
          <a:r>
            <a:rPr lang="de-DE" dirty="0"/>
            <a:t> Tourismus</a:t>
          </a:r>
          <a:endParaRPr lang="en-US" dirty="0"/>
        </a:p>
      </dgm:t>
    </dgm:pt>
    <dgm:pt modelId="{D0093C42-B1D0-4136-9EBA-C31376FA4BAA}" type="parTrans" cxnId="{33D9EE37-8E15-493C-B51E-D2C174B932C8}">
      <dgm:prSet/>
      <dgm:spPr/>
      <dgm:t>
        <a:bodyPr/>
        <a:lstStyle/>
        <a:p>
          <a:endParaRPr lang="de-CH"/>
        </a:p>
      </dgm:t>
    </dgm:pt>
    <dgm:pt modelId="{8886BAA2-2AE5-4169-84F5-C50F22CDCF8D}" type="sibTrans" cxnId="{33D9EE37-8E15-493C-B51E-D2C174B932C8}">
      <dgm:prSet/>
      <dgm:spPr/>
      <dgm:t>
        <a:bodyPr/>
        <a:lstStyle/>
        <a:p>
          <a:endParaRPr lang="de-CH"/>
        </a:p>
      </dgm:t>
    </dgm:pt>
    <dgm:pt modelId="{4EFB328B-EF56-4211-859B-96AB5A178457}" type="pres">
      <dgm:prSet presAssocID="{8DAFAEC6-E82F-477C-AB54-DDE35BB320D2}" presName="root" presStyleCnt="0">
        <dgm:presLayoutVars>
          <dgm:dir/>
          <dgm:resizeHandles val="exact"/>
        </dgm:presLayoutVars>
      </dgm:prSet>
      <dgm:spPr/>
    </dgm:pt>
    <dgm:pt modelId="{D239458B-0792-405F-A711-A43BAA7EA7AE}" type="pres">
      <dgm:prSet presAssocID="{7ABE2517-425B-4239-9EA7-D55E010E18E8}" presName="compNode" presStyleCnt="0"/>
      <dgm:spPr/>
    </dgm:pt>
    <dgm:pt modelId="{64A31777-E1F2-4F42-BA68-566D55089BBE}" type="pres">
      <dgm:prSet presAssocID="{7ABE2517-425B-4239-9EA7-D55E010E18E8}" presName="bgRect" presStyleLbl="bgShp" presStyleIdx="0" presStyleCnt="2"/>
      <dgm:spPr/>
    </dgm:pt>
    <dgm:pt modelId="{4BD6FF83-3ADB-4549-BCA9-0F1E3F462798}" type="pres">
      <dgm:prSet presAssocID="{7ABE2517-425B-4239-9EA7-D55E010E18E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 mit einfarbiger Füllung"/>
        </a:ext>
      </dgm:extLst>
    </dgm:pt>
    <dgm:pt modelId="{46587995-A29D-4470-AAAC-6E3D81F58739}" type="pres">
      <dgm:prSet presAssocID="{7ABE2517-425B-4239-9EA7-D55E010E18E8}" presName="spaceRect" presStyleCnt="0"/>
      <dgm:spPr/>
    </dgm:pt>
    <dgm:pt modelId="{B7ED0080-A22B-4FD0-88BF-B72D749EBE42}" type="pres">
      <dgm:prSet presAssocID="{7ABE2517-425B-4239-9EA7-D55E010E18E8}" presName="parTx" presStyleLbl="revTx" presStyleIdx="0" presStyleCnt="2">
        <dgm:presLayoutVars>
          <dgm:chMax val="0"/>
          <dgm:chPref val="0"/>
        </dgm:presLayoutVars>
      </dgm:prSet>
      <dgm:spPr/>
    </dgm:pt>
    <dgm:pt modelId="{39DC64D5-8A59-4EEA-969C-DC82791A618D}" type="pres">
      <dgm:prSet presAssocID="{1EDCA1E7-B124-433B-B38B-1D86D0D7D977}" presName="sibTrans" presStyleCnt="0"/>
      <dgm:spPr/>
    </dgm:pt>
    <dgm:pt modelId="{AF0225E2-4CBC-4AA0-A154-9F44F449D599}" type="pres">
      <dgm:prSet presAssocID="{92281316-26AE-48A9-9CCB-7730AEDE0EE3}" presName="compNode" presStyleCnt="0"/>
      <dgm:spPr/>
    </dgm:pt>
    <dgm:pt modelId="{482F1A4B-D321-4EE8-B206-BDA013EC7B03}" type="pres">
      <dgm:prSet presAssocID="{92281316-26AE-48A9-9CCB-7730AEDE0EE3}" presName="bgRect" presStyleLbl="bgShp" presStyleIdx="1" presStyleCnt="2" custLinFactNeighborX="-1936"/>
      <dgm:spPr/>
    </dgm:pt>
    <dgm:pt modelId="{9E5750B4-D283-40A8-AD98-FAE712DE01AA}" type="pres">
      <dgm:prSet presAssocID="{92281316-26AE-48A9-9CCB-7730AEDE0E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ließen mit einfarbiger Füllung"/>
        </a:ext>
      </dgm:extLst>
    </dgm:pt>
    <dgm:pt modelId="{1E5A529B-3028-49F7-8F9B-1D0ED1AC00DD}" type="pres">
      <dgm:prSet presAssocID="{92281316-26AE-48A9-9CCB-7730AEDE0EE3}" presName="spaceRect" presStyleCnt="0"/>
      <dgm:spPr/>
    </dgm:pt>
    <dgm:pt modelId="{1CC90B7D-725A-462C-A5C6-10DA1414FD4B}" type="pres">
      <dgm:prSet presAssocID="{92281316-26AE-48A9-9CCB-7730AEDE0EE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3D9EE37-8E15-493C-B51E-D2C174B932C8}" srcId="{8DAFAEC6-E82F-477C-AB54-DDE35BB320D2}" destId="{92281316-26AE-48A9-9CCB-7730AEDE0EE3}" srcOrd="1" destOrd="0" parTransId="{D0093C42-B1D0-4136-9EBA-C31376FA4BAA}" sibTransId="{8886BAA2-2AE5-4169-84F5-C50F22CDCF8D}"/>
    <dgm:cxn modelId="{B4FD6746-1AF2-4DC9-A742-9247ABC0B4D5}" srcId="{8DAFAEC6-E82F-477C-AB54-DDE35BB320D2}" destId="{7ABE2517-425B-4239-9EA7-D55E010E18E8}" srcOrd="0" destOrd="0" parTransId="{BCB9E584-8E7D-4DC6-B26A-4D27E1227E96}" sibTransId="{1EDCA1E7-B124-433B-B38B-1D86D0D7D977}"/>
    <dgm:cxn modelId="{8DFB4449-D5B7-4E05-86D6-5A3F9FA615DB}" type="presOf" srcId="{8DAFAEC6-E82F-477C-AB54-DDE35BB320D2}" destId="{4EFB328B-EF56-4211-859B-96AB5A178457}" srcOrd="0" destOrd="0" presId="urn:microsoft.com/office/officeart/2018/2/layout/IconVerticalSolidList"/>
    <dgm:cxn modelId="{DB29A289-2FF8-4A60-9683-ABF223FC3365}" type="presOf" srcId="{92281316-26AE-48A9-9CCB-7730AEDE0EE3}" destId="{1CC90B7D-725A-462C-A5C6-10DA1414FD4B}" srcOrd="0" destOrd="0" presId="urn:microsoft.com/office/officeart/2018/2/layout/IconVerticalSolidList"/>
    <dgm:cxn modelId="{1CDCF6E5-B575-46FB-9D61-6B872CE0093B}" type="presOf" srcId="{7ABE2517-425B-4239-9EA7-D55E010E18E8}" destId="{B7ED0080-A22B-4FD0-88BF-B72D749EBE42}" srcOrd="0" destOrd="0" presId="urn:microsoft.com/office/officeart/2018/2/layout/IconVerticalSolidList"/>
    <dgm:cxn modelId="{F71BB0BE-5FE0-489B-B15D-DACE45FC98D1}" type="presParOf" srcId="{4EFB328B-EF56-4211-859B-96AB5A178457}" destId="{D239458B-0792-405F-A711-A43BAA7EA7AE}" srcOrd="0" destOrd="0" presId="urn:microsoft.com/office/officeart/2018/2/layout/IconVerticalSolidList"/>
    <dgm:cxn modelId="{36D29CAA-95D4-470B-9F6C-93FC7DF63E80}" type="presParOf" srcId="{D239458B-0792-405F-A711-A43BAA7EA7AE}" destId="{64A31777-E1F2-4F42-BA68-566D55089BBE}" srcOrd="0" destOrd="0" presId="urn:microsoft.com/office/officeart/2018/2/layout/IconVerticalSolidList"/>
    <dgm:cxn modelId="{F8695EBD-D017-4915-B18D-BC91A6741835}" type="presParOf" srcId="{D239458B-0792-405F-A711-A43BAA7EA7AE}" destId="{4BD6FF83-3ADB-4549-BCA9-0F1E3F462798}" srcOrd="1" destOrd="0" presId="urn:microsoft.com/office/officeart/2018/2/layout/IconVerticalSolidList"/>
    <dgm:cxn modelId="{A1867715-7640-40D6-B51D-EA41F4E40436}" type="presParOf" srcId="{D239458B-0792-405F-A711-A43BAA7EA7AE}" destId="{46587995-A29D-4470-AAAC-6E3D81F58739}" srcOrd="2" destOrd="0" presId="urn:microsoft.com/office/officeart/2018/2/layout/IconVerticalSolidList"/>
    <dgm:cxn modelId="{ADCDDE91-1632-47CF-BB87-502AAD3E77B1}" type="presParOf" srcId="{D239458B-0792-405F-A711-A43BAA7EA7AE}" destId="{B7ED0080-A22B-4FD0-88BF-B72D749EBE42}" srcOrd="3" destOrd="0" presId="urn:microsoft.com/office/officeart/2018/2/layout/IconVerticalSolidList"/>
    <dgm:cxn modelId="{992CEDE0-5F0A-42BA-8C82-52989C353788}" type="presParOf" srcId="{4EFB328B-EF56-4211-859B-96AB5A178457}" destId="{39DC64D5-8A59-4EEA-969C-DC82791A618D}" srcOrd="1" destOrd="0" presId="urn:microsoft.com/office/officeart/2018/2/layout/IconVerticalSolidList"/>
    <dgm:cxn modelId="{20BEB249-8224-4ACD-8A50-2B32A053B1FC}" type="presParOf" srcId="{4EFB328B-EF56-4211-859B-96AB5A178457}" destId="{AF0225E2-4CBC-4AA0-A154-9F44F449D599}" srcOrd="2" destOrd="0" presId="urn:microsoft.com/office/officeart/2018/2/layout/IconVerticalSolidList"/>
    <dgm:cxn modelId="{59F8316D-DB1D-4C43-B100-8721B8B646D5}" type="presParOf" srcId="{AF0225E2-4CBC-4AA0-A154-9F44F449D599}" destId="{482F1A4B-D321-4EE8-B206-BDA013EC7B03}" srcOrd="0" destOrd="0" presId="urn:microsoft.com/office/officeart/2018/2/layout/IconVerticalSolidList"/>
    <dgm:cxn modelId="{75A0428E-BA2E-4EDC-90B1-1629892F5D37}" type="presParOf" srcId="{AF0225E2-4CBC-4AA0-A154-9F44F449D599}" destId="{9E5750B4-D283-40A8-AD98-FAE712DE01AA}" srcOrd="1" destOrd="0" presId="urn:microsoft.com/office/officeart/2018/2/layout/IconVerticalSolidList"/>
    <dgm:cxn modelId="{C2558B13-9178-4F04-8B02-A0F6BFA7425E}" type="presParOf" srcId="{AF0225E2-4CBC-4AA0-A154-9F44F449D599}" destId="{1E5A529B-3028-49F7-8F9B-1D0ED1AC00DD}" srcOrd="2" destOrd="0" presId="urn:microsoft.com/office/officeart/2018/2/layout/IconVerticalSolidList"/>
    <dgm:cxn modelId="{0015C271-54FB-42A7-8DFE-DBD777115A73}" type="presParOf" srcId="{AF0225E2-4CBC-4AA0-A154-9F44F449D599}" destId="{1CC90B7D-725A-462C-A5C6-10DA1414FD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DAFAEC6-E82F-477C-AB54-DDE35BB320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ABE2517-425B-4239-9EA7-D55E010E18E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err="1"/>
            <a:t>Besucherlenkung</a:t>
          </a:r>
          <a:endParaRPr lang="en-US" dirty="0"/>
        </a:p>
      </dgm:t>
    </dgm:pt>
    <dgm:pt modelId="{BCB9E584-8E7D-4DC6-B26A-4D27E1227E96}" type="parTrans" cxnId="{B4FD6746-1AF2-4DC9-A742-9247ABC0B4D5}">
      <dgm:prSet/>
      <dgm:spPr/>
      <dgm:t>
        <a:bodyPr/>
        <a:lstStyle/>
        <a:p>
          <a:endParaRPr lang="en-US"/>
        </a:p>
      </dgm:t>
    </dgm:pt>
    <dgm:pt modelId="{1EDCA1E7-B124-433B-B38B-1D86D0D7D977}" type="sibTrans" cxnId="{B4FD6746-1AF2-4DC9-A742-9247ABC0B4D5}">
      <dgm:prSet/>
      <dgm:spPr/>
      <dgm:t>
        <a:bodyPr/>
        <a:lstStyle/>
        <a:p>
          <a:endParaRPr lang="en-US"/>
        </a:p>
      </dgm:t>
    </dgm:pt>
    <dgm:pt modelId="{92281316-26AE-48A9-9CCB-7730AEDE0EE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 err="1"/>
            <a:t>Umweltfreundliche</a:t>
          </a:r>
          <a:r>
            <a:rPr lang="en-GB" dirty="0"/>
            <a:t> </a:t>
          </a:r>
          <a:r>
            <a:rPr lang="en-GB" dirty="0" err="1"/>
            <a:t>Massnahmen</a:t>
          </a:r>
          <a:endParaRPr lang="en-US" dirty="0"/>
        </a:p>
      </dgm:t>
    </dgm:pt>
    <dgm:pt modelId="{D0093C42-B1D0-4136-9EBA-C31376FA4BAA}" type="parTrans" cxnId="{33D9EE37-8E15-493C-B51E-D2C174B932C8}">
      <dgm:prSet/>
      <dgm:spPr/>
      <dgm:t>
        <a:bodyPr/>
        <a:lstStyle/>
        <a:p>
          <a:endParaRPr lang="de-CH"/>
        </a:p>
      </dgm:t>
    </dgm:pt>
    <dgm:pt modelId="{8886BAA2-2AE5-4169-84F5-C50F22CDCF8D}" type="sibTrans" cxnId="{33D9EE37-8E15-493C-B51E-D2C174B932C8}">
      <dgm:prSet/>
      <dgm:spPr/>
      <dgm:t>
        <a:bodyPr/>
        <a:lstStyle/>
        <a:p>
          <a:endParaRPr lang="de-CH"/>
        </a:p>
      </dgm:t>
    </dgm:pt>
    <dgm:pt modelId="{54BF407D-6D9E-45D4-92CE-56E026B189C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Sensibilisierung der Touristen</a:t>
          </a:r>
          <a:endParaRPr lang="en-US" dirty="0"/>
        </a:p>
      </dgm:t>
    </dgm:pt>
    <dgm:pt modelId="{EF9E40C6-6DAE-4BF6-8859-07617B3915B4}" type="parTrans" cxnId="{1067E65F-7868-4740-9C4D-F76CB1E11258}">
      <dgm:prSet/>
      <dgm:spPr/>
    </dgm:pt>
    <dgm:pt modelId="{FCDF91B3-7D39-47BF-936E-79EF18007D27}" type="sibTrans" cxnId="{1067E65F-7868-4740-9C4D-F76CB1E11258}">
      <dgm:prSet/>
      <dgm:spPr/>
    </dgm:pt>
    <dgm:pt modelId="{4EFB328B-EF56-4211-859B-96AB5A178457}" type="pres">
      <dgm:prSet presAssocID="{8DAFAEC6-E82F-477C-AB54-DDE35BB320D2}" presName="root" presStyleCnt="0">
        <dgm:presLayoutVars>
          <dgm:dir/>
          <dgm:resizeHandles val="exact"/>
        </dgm:presLayoutVars>
      </dgm:prSet>
      <dgm:spPr/>
    </dgm:pt>
    <dgm:pt modelId="{D239458B-0792-405F-A711-A43BAA7EA7AE}" type="pres">
      <dgm:prSet presAssocID="{7ABE2517-425B-4239-9EA7-D55E010E18E8}" presName="compNode" presStyleCnt="0"/>
      <dgm:spPr/>
    </dgm:pt>
    <dgm:pt modelId="{64A31777-E1F2-4F42-BA68-566D55089BBE}" type="pres">
      <dgm:prSet presAssocID="{7ABE2517-425B-4239-9EA7-D55E010E18E8}" presName="bgRect" presStyleLbl="bgShp" presStyleIdx="0" presStyleCnt="3"/>
      <dgm:spPr/>
    </dgm:pt>
    <dgm:pt modelId="{4BD6FF83-3ADB-4549-BCA9-0F1E3F462798}" type="pres">
      <dgm:prSet presAssocID="{7ABE2517-425B-4239-9EA7-D55E010E18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 mit einfarbiger Füllung"/>
        </a:ext>
      </dgm:extLst>
    </dgm:pt>
    <dgm:pt modelId="{46587995-A29D-4470-AAAC-6E3D81F58739}" type="pres">
      <dgm:prSet presAssocID="{7ABE2517-425B-4239-9EA7-D55E010E18E8}" presName="spaceRect" presStyleCnt="0"/>
      <dgm:spPr/>
    </dgm:pt>
    <dgm:pt modelId="{B7ED0080-A22B-4FD0-88BF-B72D749EBE42}" type="pres">
      <dgm:prSet presAssocID="{7ABE2517-425B-4239-9EA7-D55E010E18E8}" presName="parTx" presStyleLbl="revTx" presStyleIdx="0" presStyleCnt="3">
        <dgm:presLayoutVars>
          <dgm:chMax val="0"/>
          <dgm:chPref val="0"/>
        </dgm:presLayoutVars>
      </dgm:prSet>
      <dgm:spPr/>
    </dgm:pt>
    <dgm:pt modelId="{39DC64D5-8A59-4EEA-969C-DC82791A618D}" type="pres">
      <dgm:prSet presAssocID="{1EDCA1E7-B124-433B-B38B-1D86D0D7D977}" presName="sibTrans" presStyleCnt="0"/>
      <dgm:spPr/>
    </dgm:pt>
    <dgm:pt modelId="{AF0225E2-4CBC-4AA0-A154-9F44F449D599}" type="pres">
      <dgm:prSet presAssocID="{92281316-26AE-48A9-9CCB-7730AEDE0EE3}" presName="compNode" presStyleCnt="0"/>
      <dgm:spPr/>
    </dgm:pt>
    <dgm:pt modelId="{482F1A4B-D321-4EE8-B206-BDA013EC7B03}" type="pres">
      <dgm:prSet presAssocID="{92281316-26AE-48A9-9CCB-7730AEDE0EE3}" presName="bgRect" presStyleLbl="bgShp" presStyleIdx="1" presStyleCnt="3" custLinFactNeighborX="-1936"/>
      <dgm:spPr/>
    </dgm:pt>
    <dgm:pt modelId="{9E5750B4-D283-40A8-AD98-FAE712DE01AA}" type="pres">
      <dgm:prSet presAssocID="{92281316-26AE-48A9-9CCB-7730AEDE0E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ließen mit einfarbiger Füllung"/>
        </a:ext>
      </dgm:extLst>
    </dgm:pt>
    <dgm:pt modelId="{1E5A529B-3028-49F7-8F9B-1D0ED1AC00DD}" type="pres">
      <dgm:prSet presAssocID="{92281316-26AE-48A9-9CCB-7730AEDE0EE3}" presName="spaceRect" presStyleCnt="0"/>
      <dgm:spPr/>
    </dgm:pt>
    <dgm:pt modelId="{1CC90B7D-725A-462C-A5C6-10DA1414FD4B}" type="pres">
      <dgm:prSet presAssocID="{92281316-26AE-48A9-9CCB-7730AEDE0EE3}" presName="parTx" presStyleLbl="revTx" presStyleIdx="1" presStyleCnt="3">
        <dgm:presLayoutVars>
          <dgm:chMax val="0"/>
          <dgm:chPref val="0"/>
        </dgm:presLayoutVars>
      </dgm:prSet>
      <dgm:spPr/>
    </dgm:pt>
    <dgm:pt modelId="{A58507EA-6E92-4EFC-8590-46CA94ADADF5}" type="pres">
      <dgm:prSet presAssocID="{8886BAA2-2AE5-4169-84F5-C50F22CDCF8D}" presName="sibTrans" presStyleCnt="0"/>
      <dgm:spPr/>
    </dgm:pt>
    <dgm:pt modelId="{C5AB4D04-12E5-48D4-AC37-230634F7B1E8}" type="pres">
      <dgm:prSet presAssocID="{54BF407D-6D9E-45D4-92CE-56E026B189C7}" presName="compNode" presStyleCnt="0"/>
      <dgm:spPr/>
    </dgm:pt>
    <dgm:pt modelId="{2B6B6E9F-66DA-47C5-A3CF-A363C4BBC04F}" type="pres">
      <dgm:prSet presAssocID="{54BF407D-6D9E-45D4-92CE-56E026B189C7}" presName="bgRect" presStyleLbl="bgShp" presStyleIdx="2" presStyleCnt="3"/>
      <dgm:spPr/>
    </dgm:pt>
    <dgm:pt modelId="{B2410ECB-DFC4-47FE-A3A0-620B2EA0C7A8}" type="pres">
      <dgm:prSet presAssocID="{54BF407D-6D9E-45D4-92CE-56E026B189C7}" presName="iconRect" presStyleLbl="node1" presStyleIdx="2" presStyleCnt="3"/>
      <dgm:spPr/>
    </dgm:pt>
    <dgm:pt modelId="{4562D3D3-F0DC-4812-AEB8-29C05F840A2C}" type="pres">
      <dgm:prSet presAssocID="{54BF407D-6D9E-45D4-92CE-56E026B189C7}" presName="spaceRect" presStyleCnt="0"/>
      <dgm:spPr/>
    </dgm:pt>
    <dgm:pt modelId="{89F5B415-32E9-46C1-BBDA-A0DE42EA9FF1}" type="pres">
      <dgm:prSet presAssocID="{54BF407D-6D9E-45D4-92CE-56E026B189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D9EE37-8E15-493C-B51E-D2C174B932C8}" srcId="{8DAFAEC6-E82F-477C-AB54-DDE35BB320D2}" destId="{92281316-26AE-48A9-9CCB-7730AEDE0EE3}" srcOrd="1" destOrd="0" parTransId="{D0093C42-B1D0-4136-9EBA-C31376FA4BAA}" sibTransId="{8886BAA2-2AE5-4169-84F5-C50F22CDCF8D}"/>
    <dgm:cxn modelId="{1067E65F-7868-4740-9C4D-F76CB1E11258}" srcId="{8DAFAEC6-E82F-477C-AB54-DDE35BB320D2}" destId="{54BF407D-6D9E-45D4-92CE-56E026B189C7}" srcOrd="2" destOrd="0" parTransId="{EF9E40C6-6DAE-4BF6-8859-07617B3915B4}" sibTransId="{FCDF91B3-7D39-47BF-936E-79EF18007D27}"/>
    <dgm:cxn modelId="{B4FD6746-1AF2-4DC9-A742-9247ABC0B4D5}" srcId="{8DAFAEC6-E82F-477C-AB54-DDE35BB320D2}" destId="{7ABE2517-425B-4239-9EA7-D55E010E18E8}" srcOrd="0" destOrd="0" parTransId="{BCB9E584-8E7D-4DC6-B26A-4D27E1227E96}" sibTransId="{1EDCA1E7-B124-433B-B38B-1D86D0D7D977}"/>
    <dgm:cxn modelId="{8DFB4449-D5B7-4E05-86D6-5A3F9FA615DB}" type="presOf" srcId="{8DAFAEC6-E82F-477C-AB54-DDE35BB320D2}" destId="{4EFB328B-EF56-4211-859B-96AB5A178457}" srcOrd="0" destOrd="0" presId="urn:microsoft.com/office/officeart/2018/2/layout/IconVerticalSolidList"/>
    <dgm:cxn modelId="{FB89035A-0773-49C5-9BCB-6DFF1E0E4E22}" type="presOf" srcId="{54BF407D-6D9E-45D4-92CE-56E026B189C7}" destId="{89F5B415-32E9-46C1-BBDA-A0DE42EA9FF1}" srcOrd="0" destOrd="0" presId="urn:microsoft.com/office/officeart/2018/2/layout/IconVerticalSolidList"/>
    <dgm:cxn modelId="{DB29A289-2FF8-4A60-9683-ABF223FC3365}" type="presOf" srcId="{92281316-26AE-48A9-9CCB-7730AEDE0EE3}" destId="{1CC90B7D-725A-462C-A5C6-10DA1414FD4B}" srcOrd="0" destOrd="0" presId="urn:microsoft.com/office/officeart/2018/2/layout/IconVerticalSolidList"/>
    <dgm:cxn modelId="{1CDCF6E5-B575-46FB-9D61-6B872CE0093B}" type="presOf" srcId="{7ABE2517-425B-4239-9EA7-D55E010E18E8}" destId="{B7ED0080-A22B-4FD0-88BF-B72D749EBE42}" srcOrd="0" destOrd="0" presId="urn:microsoft.com/office/officeart/2018/2/layout/IconVerticalSolidList"/>
    <dgm:cxn modelId="{F71BB0BE-5FE0-489B-B15D-DACE45FC98D1}" type="presParOf" srcId="{4EFB328B-EF56-4211-859B-96AB5A178457}" destId="{D239458B-0792-405F-A711-A43BAA7EA7AE}" srcOrd="0" destOrd="0" presId="urn:microsoft.com/office/officeart/2018/2/layout/IconVerticalSolidList"/>
    <dgm:cxn modelId="{36D29CAA-95D4-470B-9F6C-93FC7DF63E80}" type="presParOf" srcId="{D239458B-0792-405F-A711-A43BAA7EA7AE}" destId="{64A31777-E1F2-4F42-BA68-566D55089BBE}" srcOrd="0" destOrd="0" presId="urn:microsoft.com/office/officeart/2018/2/layout/IconVerticalSolidList"/>
    <dgm:cxn modelId="{F8695EBD-D017-4915-B18D-BC91A6741835}" type="presParOf" srcId="{D239458B-0792-405F-A711-A43BAA7EA7AE}" destId="{4BD6FF83-3ADB-4549-BCA9-0F1E3F462798}" srcOrd="1" destOrd="0" presId="urn:microsoft.com/office/officeart/2018/2/layout/IconVerticalSolidList"/>
    <dgm:cxn modelId="{A1867715-7640-40D6-B51D-EA41F4E40436}" type="presParOf" srcId="{D239458B-0792-405F-A711-A43BAA7EA7AE}" destId="{46587995-A29D-4470-AAAC-6E3D81F58739}" srcOrd="2" destOrd="0" presId="urn:microsoft.com/office/officeart/2018/2/layout/IconVerticalSolidList"/>
    <dgm:cxn modelId="{ADCDDE91-1632-47CF-BB87-502AAD3E77B1}" type="presParOf" srcId="{D239458B-0792-405F-A711-A43BAA7EA7AE}" destId="{B7ED0080-A22B-4FD0-88BF-B72D749EBE42}" srcOrd="3" destOrd="0" presId="urn:microsoft.com/office/officeart/2018/2/layout/IconVerticalSolidList"/>
    <dgm:cxn modelId="{992CEDE0-5F0A-42BA-8C82-52989C353788}" type="presParOf" srcId="{4EFB328B-EF56-4211-859B-96AB5A178457}" destId="{39DC64D5-8A59-4EEA-969C-DC82791A618D}" srcOrd="1" destOrd="0" presId="urn:microsoft.com/office/officeart/2018/2/layout/IconVerticalSolidList"/>
    <dgm:cxn modelId="{20BEB249-8224-4ACD-8A50-2B32A053B1FC}" type="presParOf" srcId="{4EFB328B-EF56-4211-859B-96AB5A178457}" destId="{AF0225E2-4CBC-4AA0-A154-9F44F449D599}" srcOrd="2" destOrd="0" presId="urn:microsoft.com/office/officeart/2018/2/layout/IconVerticalSolidList"/>
    <dgm:cxn modelId="{59F8316D-DB1D-4C43-B100-8721B8B646D5}" type="presParOf" srcId="{AF0225E2-4CBC-4AA0-A154-9F44F449D599}" destId="{482F1A4B-D321-4EE8-B206-BDA013EC7B03}" srcOrd="0" destOrd="0" presId="urn:microsoft.com/office/officeart/2018/2/layout/IconVerticalSolidList"/>
    <dgm:cxn modelId="{75A0428E-BA2E-4EDC-90B1-1629892F5D37}" type="presParOf" srcId="{AF0225E2-4CBC-4AA0-A154-9F44F449D599}" destId="{9E5750B4-D283-40A8-AD98-FAE712DE01AA}" srcOrd="1" destOrd="0" presId="urn:microsoft.com/office/officeart/2018/2/layout/IconVerticalSolidList"/>
    <dgm:cxn modelId="{C2558B13-9178-4F04-8B02-A0F6BFA7425E}" type="presParOf" srcId="{AF0225E2-4CBC-4AA0-A154-9F44F449D599}" destId="{1E5A529B-3028-49F7-8F9B-1D0ED1AC00DD}" srcOrd="2" destOrd="0" presId="urn:microsoft.com/office/officeart/2018/2/layout/IconVerticalSolidList"/>
    <dgm:cxn modelId="{0015C271-54FB-42A7-8DFE-DBD777115A73}" type="presParOf" srcId="{AF0225E2-4CBC-4AA0-A154-9F44F449D599}" destId="{1CC90B7D-725A-462C-A5C6-10DA1414FD4B}" srcOrd="3" destOrd="0" presId="urn:microsoft.com/office/officeart/2018/2/layout/IconVerticalSolidList"/>
    <dgm:cxn modelId="{A02C7038-9B4F-4EC0-AE76-660E9B33A4B7}" type="presParOf" srcId="{4EFB328B-EF56-4211-859B-96AB5A178457}" destId="{A58507EA-6E92-4EFC-8590-46CA94ADADF5}" srcOrd="3" destOrd="0" presId="urn:microsoft.com/office/officeart/2018/2/layout/IconVerticalSolidList"/>
    <dgm:cxn modelId="{8F0552D5-8FFE-4967-9672-73DF9EEF164B}" type="presParOf" srcId="{4EFB328B-EF56-4211-859B-96AB5A178457}" destId="{C5AB4D04-12E5-48D4-AC37-230634F7B1E8}" srcOrd="4" destOrd="0" presId="urn:microsoft.com/office/officeart/2018/2/layout/IconVerticalSolidList"/>
    <dgm:cxn modelId="{7036A7B6-9A4D-47C6-8746-582691C6C18E}" type="presParOf" srcId="{C5AB4D04-12E5-48D4-AC37-230634F7B1E8}" destId="{2B6B6E9F-66DA-47C5-A3CF-A363C4BBC04F}" srcOrd="0" destOrd="0" presId="urn:microsoft.com/office/officeart/2018/2/layout/IconVerticalSolidList"/>
    <dgm:cxn modelId="{1E18C3DF-E1FC-473A-B67F-6BBD61238DA7}" type="presParOf" srcId="{C5AB4D04-12E5-48D4-AC37-230634F7B1E8}" destId="{B2410ECB-DFC4-47FE-A3A0-620B2EA0C7A8}" srcOrd="1" destOrd="0" presId="urn:microsoft.com/office/officeart/2018/2/layout/IconVerticalSolidList"/>
    <dgm:cxn modelId="{DCB970A5-08DB-4035-8908-D042FB3C522B}" type="presParOf" srcId="{C5AB4D04-12E5-48D4-AC37-230634F7B1E8}" destId="{4562D3D3-F0DC-4812-AEB8-29C05F840A2C}" srcOrd="2" destOrd="0" presId="urn:microsoft.com/office/officeart/2018/2/layout/IconVerticalSolidList"/>
    <dgm:cxn modelId="{B326E511-D861-4793-9252-EB66A62B8860}" type="presParOf" srcId="{C5AB4D04-12E5-48D4-AC37-230634F7B1E8}" destId="{89F5B415-32E9-46C1-BBDA-A0DE42EA9F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DAFAEC6-E82F-477C-AB54-DDE35BB320D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9D1308-52D1-429A-BDEA-8C60B35F4C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CH" sz="1400" dirty="0"/>
            <a:t>Wie kann nachhaltiger Tourismus dazu beitragen, diese Orte zu bewahren und zu schützen?</a:t>
          </a:r>
          <a:endParaRPr lang="en-US" sz="1400" dirty="0"/>
        </a:p>
      </dgm:t>
    </dgm:pt>
    <dgm:pt modelId="{B5379680-FF4A-4C0C-8006-26CFBE085279}" type="parTrans" cxnId="{45D6166E-43A4-43AA-87DF-069657F5351E}">
      <dgm:prSet/>
      <dgm:spPr/>
      <dgm:t>
        <a:bodyPr/>
        <a:lstStyle/>
        <a:p>
          <a:endParaRPr lang="en-US"/>
        </a:p>
      </dgm:t>
    </dgm:pt>
    <dgm:pt modelId="{A2388E5C-EA9E-4BCE-B356-BB88D52E26B6}" type="sibTrans" cxnId="{45D6166E-43A4-43AA-87DF-069657F5351E}">
      <dgm:prSet/>
      <dgm:spPr/>
      <dgm:t>
        <a:bodyPr/>
        <a:lstStyle/>
        <a:p>
          <a:endParaRPr lang="en-US"/>
        </a:p>
      </dgm:t>
    </dgm:pt>
    <dgm:pt modelId="{D20BD518-00E7-40D6-9D6E-ED17A5E87E88}" type="pres">
      <dgm:prSet presAssocID="{8DAFAEC6-E82F-477C-AB54-DDE35BB320D2}" presName="root" presStyleCnt="0">
        <dgm:presLayoutVars>
          <dgm:dir/>
          <dgm:resizeHandles val="exact"/>
        </dgm:presLayoutVars>
      </dgm:prSet>
      <dgm:spPr/>
    </dgm:pt>
    <dgm:pt modelId="{544916AF-070E-4556-91A9-C41D76FA3D38}" type="pres">
      <dgm:prSet presAssocID="{C99D1308-52D1-429A-BDEA-8C60B35F4C10}" presName="compNode" presStyleCnt="0"/>
      <dgm:spPr/>
    </dgm:pt>
    <dgm:pt modelId="{FCC661D1-74CF-42D5-978D-34D80C6486CF}" type="pres">
      <dgm:prSet presAssocID="{C99D1308-52D1-429A-BDEA-8C60B35F4C1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82C865B-998D-4876-ABF3-78239F119943}" type="pres">
      <dgm:prSet presAssocID="{C99D1308-52D1-429A-BDEA-8C60B35F4C10}" presName="spaceRect" presStyleCnt="0"/>
      <dgm:spPr/>
    </dgm:pt>
    <dgm:pt modelId="{677EDABC-26CA-4262-BC45-8270DB4BBEA0}" type="pres">
      <dgm:prSet presAssocID="{C99D1308-52D1-429A-BDEA-8C60B35F4C10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45D6166E-43A4-43AA-87DF-069657F5351E}" srcId="{8DAFAEC6-E82F-477C-AB54-DDE35BB320D2}" destId="{C99D1308-52D1-429A-BDEA-8C60B35F4C10}" srcOrd="0" destOrd="0" parTransId="{B5379680-FF4A-4C0C-8006-26CFBE085279}" sibTransId="{A2388E5C-EA9E-4BCE-B356-BB88D52E26B6}"/>
    <dgm:cxn modelId="{970EE391-605D-4C23-AC47-874BD6E0D0BC}" type="presOf" srcId="{8DAFAEC6-E82F-477C-AB54-DDE35BB320D2}" destId="{D20BD518-00E7-40D6-9D6E-ED17A5E87E88}" srcOrd="0" destOrd="0" presId="urn:microsoft.com/office/officeart/2018/2/layout/IconLabelList"/>
    <dgm:cxn modelId="{A56F869E-C335-4A87-8C79-6C94410DA54F}" type="presOf" srcId="{C99D1308-52D1-429A-BDEA-8C60B35F4C10}" destId="{677EDABC-26CA-4262-BC45-8270DB4BBEA0}" srcOrd="0" destOrd="0" presId="urn:microsoft.com/office/officeart/2018/2/layout/IconLabelList"/>
    <dgm:cxn modelId="{E65E352E-24DC-493D-AACF-9E7460A96FC6}" type="presParOf" srcId="{D20BD518-00E7-40D6-9D6E-ED17A5E87E88}" destId="{544916AF-070E-4556-91A9-C41D76FA3D38}" srcOrd="0" destOrd="0" presId="urn:microsoft.com/office/officeart/2018/2/layout/IconLabelList"/>
    <dgm:cxn modelId="{2F84C31E-AE26-453A-90E8-C5EE5BA53F83}" type="presParOf" srcId="{544916AF-070E-4556-91A9-C41D76FA3D38}" destId="{FCC661D1-74CF-42D5-978D-34D80C6486CF}" srcOrd="0" destOrd="0" presId="urn:microsoft.com/office/officeart/2018/2/layout/IconLabelList"/>
    <dgm:cxn modelId="{6F5492C3-748F-48FB-A7F2-2724B60A2F73}" type="presParOf" srcId="{544916AF-070E-4556-91A9-C41D76FA3D38}" destId="{182C865B-998D-4876-ABF3-78239F119943}" srcOrd="1" destOrd="0" presId="urn:microsoft.com/office/officeart/2018/2/layout/IconLabelList"/>
    <dgm:cxn modelId="{F16F6B3C-DF1B-4D70-A263-6A65520BCEA2}" type="presParOf" srcId="{544916AF-070E-4556-91A9-C41D76FA3D38}" destId="{677EDABC-26CA-4262-BC45-8270DB4BBEA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E2E7D-4E26-4FB0-8025-BCBC5068FE65}">
      <dsp:nvSpPr>
        <dsp:cNvPr id="0" name=""/>
        <dsp:cNvSpPr/>
      </dsp:nvSpPr>
      <dsp:spPr>
        <a:xfrm>
          <a:off x="0" y="231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23984-A1C0-4031-BD6A-719B57A00EBE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4D0C8-30F5-4F76-9EB4-4FFE25A7A5EF}">
      <dsp:nvSpPr>
        <dsp:cNvPr id="0" name=""/>
        <dsp:cNvSpPr/>
      </dsp:nvSpPr>
      <dsp:spPr>
        <a:xfrm>
          <a:off x="1357965" y="231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Ziele der Arbeit</a:t>
          </a:r>
          <a:endParaRPr lang="en-US" sz="2200" kern="1200"/>
        </a:p>
      </dsp:txBody>
      <dsp:txXfrm>
        <a:off x="1357965" y="2319"/>
        <a:ext cx="3325983" cy="1175727"/>
      </dsp:txXfrm>
    </dsp:sp>
    <dsp:sp modelId="{3306873E-27A7-4D8C-BA65-A08E5DC4134F}">
      <dsp:nvSpPr>
        <dsp:cNvPr id="0" name=""/>
        <dsp:cNvSpPr/>
      </dsp:nvSpPr>
      <dsp:spPr>
        <a:xfrm>
          <a:off x="0" y="147197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7A4CD-24EF-41B8-BA73-DE764947CF89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1F61E-FA14-4A75-8F60-D3C22394A2EE}">
      <dsp:nvSpPr>
        <dsp:cNvPr id="0" name=""/>
        <dsp:cNvSpPr/>
      </dsp:nvSpPr>
      <dsp:spPr>
        <a:xfrm>
          <a:off x="1357965" y="147197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Bisherig Ergebnisse</a:t>
          </a:r>
          <a:endParaRPr lang="en-US" sz="2200" kern="1200"/>
        </a:p>
      </dsp:txBody>
      <dsp:txXfrm>
        <a:off x="1357965" y="1471979"/>
        <a:ext cx="3325983" cy="1175727"/>
      </dsp:txXfrm>
    </dsp:sp>
    <dsp:sp modelId="{F53C5D4E-F0D6-43B2-9401-3DC4F271A328}">
      <dsp:nvSpPr>
        <dsp:cNvPr id="0" name=""/>
        <dsp:cNvSpPr/>
      </dsp:nvSpPr>
      <dsp:spPr>
        <a:xfrm>
          <a:off x="0" y="294163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59838-C7A4-46F6-AADF-73E18D5A1402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5757E-1BA3-42B5-8B23-4E1BD66956EC}">
      <dsp:nvSpPr>
        <dsp:cNvPr id="0" name=""/>
        <dsp:cNvSpPr/>
      </dsp:nvSpPr>
      <dsp:spPr>
        <a:xfrm>
          <a:off x="1357965" y="294163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Herausforderung</a:t>
          </a:r>
          <a:endParaRPr lang="en-US" sz="2200" kern="1200"/>
        </a:p>
      </dsp:txBody>
      <dsp:txXfrm>
        <a:off x="1357965" y="2941639"/>
        <a:ext cx="3325983" cy="1175727"/>
      </dsp:txXfrm>
    </dsp:sp>
    <dsp:sp modelId="{E30A3E32-A2E7-41D4-A631-1D39A65B8E98}">
      <dsp:nvSpPr>
        <dsp:cNvPr id="0" name=""/>
        <dsp:cNvSpPr/>
      </dsp:nvSpPr>
      <dsp:spPr>
        <a:xfrm>
          <a:off x="0" y="441129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DC5BC-6518-481A-88DF-15938B47F929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E99FC-34DB-4FC8-8620-7AB08A79D503}">
      <dsp:nvSpPr>
        <dsp:cNvPr id="0" name=""/>
        <dsp:cNvSpPr/>
      </dsp:nvSpPr>
      <dsp:spPr>
        <a:xfrm>
          <a:off x="1357965" y="441129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/>
            <a:t>Nächste Schritte</a:t>
          </a:r>
          <a:endParaRPr lang="en-US" sz="2200" kern="1200"/>
        </a:p>
      </dsp:txBody>
      <dsp:txXfrm>
        <a:off x="1357965" y="4411299"/>
        <a:ext cx="3325983" cy="11757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13B90-7B0C-45EC-BDD3-3864D13BE9FC}">
      <dsp:nvSpPr>
        <dsp:cNvPr id="0" name=""/>
        <dsp:cNvSpPr/>
      </dsp:nvSpPr>
      <dsp:spPr>
        <a:xfrm>
          <a:off x="481140" y="924000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A241D-758E-45E6-8D5F-1810D063D310}">
      <dsp:nvSpPr>
        <dsp:cNvPr id="0" name=""/>
        <dsp:cNvSpPr/>
      </dsp:nvSpPr>
      <dsp:spPr>
        <a:xfrm>
          <a:off x="2092" y="196937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Interview Durchführung mit dem Schweizer Tourismus-Verband.</a:t>
          </a:r>
          <a:endParaRPr lang="en-US" sz="1400" kern="1200" dirty="0"/>
        </a:p>
      </dsp:txBody>
      <dsp:txXfrm>
        <a:off x="2092" y="1969376"/>
        <a:ext cx="1741992" cy="696796"/>
      </dsp:txXfrm>
    </dsp:sp>
    <dsp:sp modelId="{4C62008A-06FC-437D-BAF3-FE7815A6CF92}">
      <dsp:nvSpPr>
        <dsp:cNvPr id="0" name=""/>
        <dsp:cNvSpPr/>
      </dsp:nvSpPr>
      <dsp:spPr>
        <a:xfrm>
          <a:off x="2527981" y="924000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A227A-4D31-4637-A573-C17083A7194B}">
      <dsp:nvSpPr>
        <dsp:cNvPr id="0" name=""/>
        <dsp:cNvSpPr/>
      </dsp:nvSpPr>
      <dsp:spPr>
        <a:xfrm>
          <a:off x="2048933" y="196937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Recherche Fokus auf Nachhaltigkeit und regionale Entwicklung.</a:t>
          </a:r>
          <a:endParaRPr lang="en-US" sz="1400" kern="1200" dirty="0"/>
        </a:p>
      </dsp:txBody>
      <dsp:txXfrm>
        <a:off x="2048933" y="1969376"/>
        <a:ext cx="1741992" cy="696796"/>
      </dsp:txXfrm>
    </dsp:sp>
    <dsp:sp modelId="{4F09C937-F3D4-44E7-9E47-CAAABE6BB53C}">
      <dsp:nvSpPr>
        <dsp:cNvPr id="0" name=""/>
        <dsp:cNvSpPr/>
      </dsp:nvSpPr>
      <dsp:spPr>
        <a:xfrm>
          <a:off x="4574822" y="924000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4768-FA3E-447C-A16B-6E80F3D4062A}">
      <dsp:nvSpPr>
        <dsp:cNvPr id="0" name=""/>
        <dsp:cNvSpPr/>
      </dsp:nvSpPr>
      <dsp:spPr>
        <a:xfrm>
          <a:off x="4095774" y="196937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Laufende Umfrage zu Meinungen von Reisenden.</a:t>
          </a:r>
          <a:endParaRPr lang="en-US" sz="1400" kern="1200" dirty="0"/>
        </a:p>
      </dsp:txBody>
      <dsp:txXfrm>
        <a:off x="4095774" y="1969376"/>
        <a:ext cx="1741992" cy="696796"/>
      </dsp:txXfrm>
    </dsp:sp>
    <dsp:sp modelId="{BEF0587C-6862-45B4-AD87-E52A4891B94D}">
      <dsp:nvSpPr>
        <dsp:cNvPr id="0" name=""/>
        <dsp:cNvSpPr/>
      </dsp:nvSpPr>
      <dsp:spPr>
        <a:xfrm>
          <a:off x="6621655" y="987488"/>
          <a:ext cx="783896" cy="783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B311A-7C7C-4224-86FD-89E1F27D9B5F}">
      <dsp:nvSpPr>
        <dsp:cNvPr id="0" name=""/>
        <dsp:cNvSpPr/>
      </dsp:nvSpPr>
      <dsp:spPr>
        <a:xfrm>
          <a:off x="6142615" y="196937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Bisher nur </a:t>
          </a:r>
          <a:r>
            <a:rPr lang="de-CH" sz="1400" kern="1200" dirty="0" err="1"/>
            <a:t>Luzein</a:t>
          </a:r>
          <a:r>
            <a:rPr lang="de-CH" sz="1400" kern="1200" dirty="0"/>
            <a:t> besucht. Weitere Orte werden noch erkundet.</a:t>
          </a:r>
          <a:endParaRPr lang="en-US" sz="1400" kern="1200" dirty="0"/>
        </a:p>
      </dsp:txBody>
      <dsp:txXfrm>
        <a:off x="6142615" y="1969376"/>
        <a:ext cx="1741992" cy="6967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3922-248C-443E-8279-4517F9E5624C}">
      <dsp:nvSpPr>
        <dsp:cNvPr id="0" name=""/>
        <dsp:cNvSpPr/>
      </dsp:nvSpPr>
      <dsp:spPr>
        <a:xfrm>
          <a:off x="481140" y="706293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47754-74CF-4E4C-9EA1-AB7132D08BCE}">
      <dsp:nvSpPr>
        <dsp:cNvPr id="0" name=""/>
        <dsp:cNvSpPr/>
      </dsp:nvSpPr>
      <dsp:spPr>
        <a:xfrm>
          <a:off x="2092" y="1816910"/>
          <a:ext cx="1741992" cy="1066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Geringe Bekanntheit von «Hidden </a:t>
          </a:r>
          <a:r>
            <a:rPr lang="de-CH" sz="1400" kern="1200" dirty="0" err="1"/>
            <a:t>Gems</a:t>
          </a:r>
          <a:r>
            <a:rPr lang="de-CH" sz="1400" kern="1200" dirty="0"/>
            <a:t>».</a:t>
          </a:r>
          <a:endParaRPr lang="en-US" sz="1400" kern="1200" dirty="0"/>
        </a:p>
      </dsp:txBody>
      <dsp:txXfrm>
        <a:off x="2092" y="1816910"/>
        <a:ext cx="1741992" cy="1066970"/>
      </dsp:txXfrm>
    </dsp:sp>
    <dsp:sp modelId="{D956064C-14D9-4F72-9490-3A5E7A3A6935}">
      <dsp:nvSpPr>
        <dsp:cNvPr id="0" name=""/>
        <dsp:cNvSpPr/>
      </dsp:nvSpPr>
      <dsp:spPr>
        <a:xfrm>
          <a:off x="2527981" y="706293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F9E7F-283B-4314-ADF0-94429896791A}">
      <dsp:nvSpPr>
        <dsp:cNvPr id="0" name=""/>
        <dsp:cNvSpPr/>
      </dsp:nvSpPr>
      <dsp:spPr>
        <a:xfrm>
          <a:off x="2048933" y="1816910"/>
          <a:ext cx="1741992" cy="1066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Zeitliche Ressourcen.</a:t>
          </a:r>
          <a:endParaRPr lang="en-US" sz="1400" kern="1200" dirty="0"/>
        </a:p>
      </dsp:txBody>
      <dsp:txXfrm>
        <a:off x="2048933" y="1816910"/>
        <a:ext cx="1741992" cy="1066970"/>
      </dsp:txXfrm>
    </dsp:sp>
    <dsp:sp modelId="{60C59186-141B-4EC7-87C3-26568AE73F7F}">
      <dsp:nvSpPr>
        <dsp:cNvPr id="0" name=""/>
        <dsp:cNvSpPr/>
      </dsp:nvSpPr>
      <dsp:spPr>
        <a:xfrm>
          <a:off x="4574822" y="706293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383F5-2FC8-4BEA-8AA2-2597A18AB34D}">
      <dsp:nvSpPr>
        <dsp:cNvPr id="0" name=""/>
        <dsp:cNvSpPr/>
      </dsp:nvSpPr>
      <dsp:spPr>
        <a:xfrm>
          <a:off x="4095774" y="1816910"/>
          <a:ext cx="1741992" cy="1066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Schwierigkeit, Umfrageteilnehmer aus verschiedenen Zielgruppen zu gewinnen.</a:t>
          </a:r>
          <a:endParaRPr lang="en-US" sz="1400" kern="1200" dirty="0"/>
        </a:p>
      </dsp:txBody>
      <dsp:txXfrm>
        <a:off x="4095774" y="1816910"/>
        <a:ext cx="1741992" cy="1066970"/>
      </dsp:txXfrm>
    </dsp:sp>
    <dsp:sp modelId="{62DF3DA7-993A-4CD9-BC75-F697CFF66D99}">
      <dsp:nvSpPr>
        <dsp:cNvPr id="0" name=""/>
        <dsp:cNvSpPr/>
      </dsp:nvSpPr>
      <dsp:spPr>
        <a:xfrm>
          <a:off x="6621662" y="706293"/>
          <a:ext cx="783896" cy="783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BA0A9-1483-48A9-AA6B-EAC75B2EE4F3}">
      <dsp:nvSpPr>
        <dsp:cNvPr id="0" name=""/>
        <dsp:cNvSpPr/>
      </dsp:nvSpPr>
      <dsp:spPr>
        <a:xfrm>
          <a:off x="6142615" y="1816910"/>
          <a:ext cx="1741992" cy="1066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noProof="0" dirty="0"/>
            <a:t>Wetter erschwerte besucht der ausgewählten orten.</a:t>
          </a:r>
        </a:p>
      </dsp:txBody>
      <dsp:txXfrm>
        <a:off x="6142615" y="1816910"/>
        <a:ext cx="1741992" cy="10669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2D3F7-C5CB-4F1A-AA2C-443BE0FF3411}">
      <dsp:nvSpPr>
        <dsp:cNvPr id="0" name=""/>
        <dsp:cNvSpPr/>
      </dsp:nvSpPr>
      <dsp:spPr>
        <a:xfrm>
          <a:off x="422063" y="298015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F7717-56B0-4496-A9A7-61CC7F2C3C4B}">
      <dsp:nvSpPr>
        <dsp:cNvPr id="0" name=""/>
        <dsp:cNvSpPr/>
      </dsp:nvSpPr>
      <dsp:spPr>
        <a:xfrm>
          <a:off x="678001" y="553953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D6F6E-540C-4929-B742-4C751162D34D}">
      <dsp:nvSpPr>
        <dsp:cNvPr id="0" name=""/>
        <dsp:cNvSpPr/>
      </dsp:nvSpPr>
      <dsp:spPr>
        <a:xfrm>
          <a:off x="38157" y="1873015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600" kern="1200" dirty="0"/>
            <a:t>Analyse der gesammelten Daten.</a:t>
          </a:r>
          <a:endParaRPr lang="en-US" sz="1600" kern="1200" dirty="0"/>
        </a:p>
      </dsp:txBody>
      <dsp:txXfrm>
        <a:off x="38157" y="1873015"/>
        <a:ext cx="1968750" cy="720000"/>
      </dsp:txXfrm>
    </dsp:sp>
    <dsp:sp modelId="{8296E3CC-F13B-4B1F-9A6E-59F5134E5501}">
      <dsp:nvSpPr>
        <dsp:cNvPr id="0" name=""/>
        <dsp:cNvSpPr/>
      </dsp:nvSpPr>
      <dsp:spPr>
        <a:xfrm>
          <a:off x="2735344" y="298015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2A2BF-200D-42D0-B5B3-137F0511C229}">
      <dsp:nvSpPr>
        <dsp:cNvPr id="0" name=""/>
        <dsp:cNvSpPr/>
      </dsp:nvSpPr>
      <dsp:spPr>
        <a:xfrm>
          <a:off x="2991282" y="553953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F8A6D-013A-44E0-B04D-7FE369A8D283}">
      <dsp:nvSpPr>
        <dsp:cNvPr id="0" name=""/>
        <dsp:cNvSpPr/>
      </dsp:nvSpPr>
      <dsp:spPr>
        <a:xfrm>
          <a:off x="2351438" y="1873015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600" kern="1200" dirty="0"/>
            <a:t>Weitere Interviews</a:t>
          </a:r>
          <a:endParaRPr lang="en-US" sz="1600" kern="1200" dirty="0"/>
        </a:p>
      </dsp:txBody>
      <dsp:txXfrm>
        <a:off x="2351438" y="1873015"/>
        <a:ext cx="1968750" cy="720000"/>
      </dsp:txXfrm>
    </dsp:sp>
    <dsp:sp modelId="{54118EF1-79E4-4DDC-A668-864714F0E5F3}">
      <dsp:nvSpPr>
        <dsp:cNvPr id="0" name=""/>
        <dsp:cNvSpPr/>
      </dsp:nvSpPr>
      <dsp:spPr>
        <a:xfrm>
          <a:off x="1578704" y="3085203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2E8C9-4F49-4584-B9B7-E773AB80AE89}">
      <dsp:nvSpPr>
        <dsp:cNvPr id="0" name=""/>
        <dsp:cNvSpPr/>
      </dsp:nvSpPr>
      <dsp:spPr>
        <a:xfrm>
          <a:off x="1834641" y="3341140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4D95F-00CC-4D0A-AA67-A8A7CCC30A6B}">
      <dsp:nvSpPr>
        <dsp:cNvPr id="0" name=""/>
        <dsp:cNvSpPr/>
      </dsp:nvSpPr>
      <dsp:spPr>
        <a:xfrm>
          <a:off x="1194798" y="4660203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600" kern="1200" dirty="0"/>
            <a:t>Weitere Hidden </a:t>
          </a:r>
          <a:r>
            <a:rPr lang="de-DE" sz="1600" kern="1200" dirty="0" err="1"/>
            <a:t>Gems</a:t>
          </a:r>
          <a:r>
            <a:rPr lang="de-DE" sz="1600" kern="1200" dirty="0"/>
            <a:t> Besuchen</a:t>
          </a:r>
          <a:endParaRPr lang="en-US" sz="1600" kern="1200" dirty="0"/>
        </a:p>
      </dsp:txBody>
      <dsp:txXfrm>
        <a:off x="1194798" y="4660203"/>
        <a:ext cx="19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3C304-7F5B-4AE9-B4CD-6DD4DEF5C40D}">
      <dsp:nvSpPr>
        <dsp:cNvPr id="0" name=""/>
        <dsp:cNvSpPr/>
      </dsp:nvSpPr>
      <dsp:spPr>
        <a:xfrm>
          <a:off x="890763" y="794294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DFBB7-CA33-4B2C-9DDB-AB550AAC8FC1}">
      <dsp:nvSpPr>
        <dsp:cNvPr id="0" name=""/>
        <dsp:cNvSpPr/>
      </dsp:nvSpPr>
      <dsp:spPr>
        <a:xfrm>
          <a:off x="291148" y="2075879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Leidenschaft für Motorrad &amp; Auto</a:t>
          </a:r>
          <a:endParaRPr lang="en-US" sz="1400" kern="1200" dirty="0"/>
        </a:p>
      </dsp:txBody>
      <dsp:txXfrm>
        <a:off x="291148" y="2075879"/>
        <a:ext cx="2180418" cy="720000"/>
      </dsp:txXfrm>
    </dsp:sp>
    <dsp:sp modelId="{A6EA4ECF-A470-45F7-84A3-0552BFDCA04E}">
      <dsp:nvSpPr>
        <dsp:cNvPr id="0" name=""/>
        <dsp:cNvSpPr/>
      </dsp:nvSpPr>
      <dsp:spPr>
        <a:xfrm>
          <a:off x="3452755" y="794294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A0980-A4F5-47D0-BB26-DD8126BCB00C}">
      <dsp:nvSpPr>
        <dsp:cNvPr id="0" name=""/>
        <dsp:cNvSpPr/>
      </dsp:nvSpPr>
      <dsp:spPr>
        <a:xfrm>
          <a:off x="2853140" y="2075879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Liebe zu Roadtrips &amp; Freiheit</a:t>
          </a:r>
          <a:endParaRPr lang="en-US" sz="1400" kern="1200" dirty="0"/>
        </a:p>
      </dsp:txBody>
      <dsp:txXfrm>
        <a:off x="2853140" y="2075879"/>
        <a:ext cx="2180418" cy="720000"/>
      </dsp:txXfrm>
    </dsp:sp>
    <dsp:sp modelId="{30D74319-1BA2-4B3C-A24F-D48BDBC9C634}">
      <dsp:nvSpPr>
        <dsp:cNvPr id="0" name=""/>
        <dsp:cNvSpPr/>
      </dsp:nvSpPr>
      <dsp:spPr>
        <a:xfrm>
          <a:off x="6014747" y="794294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09910-F8DA-466D-9F0D-6684FAC896C5}">
      <dsp:nvSpPr>
        <dsp:cNvPr id="0" name=""/>
        <dsp:cNvSpPr/>
      </dsp:nvSpPr>
      <dsp:spPr>
        <a:xfrm>
          <a:off x="5415132" y="2075879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Entdeckung </a:t>
          </a:r>
          <a:r>
            <a:rPr lang="de-DE" sz="1400" kern="1200" dirty="0" err="1"/>
            <a:t>unbekanntheit</a:t>
          </a:r>
          <a:r>
            <a:rPr lang="de-DE" sz="1400" kern="1200" dirty="0"/>
            <a:t> (Schatzsuche)</a:t>
          </a:r>
          <a:endParaRPr lang="en-US" sz="1400" kern="1200" dirty="0"/>
        </a:p>
      </dsp:txBody>
      <dsp:txXfrm>
        <a:off x="5415132" y="2075879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3C304-7F5B-4AE9-B4CD-6DD4DEF5C40D}">
      <dsp:nvSpPr>
        <dsp:cNvPr id="0" name=""/>
        <dsp:cNvSpPr/>
      </dsp:nvSpPr>
      <dsp:spPr>
        <a:xfrm>
          <a:off x="381099" y="933003"/>
          <a:ext cx="622529" cy="6225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DFBB7-CA33-4B2C-9DDB-AB550AAC8FC1}">
      <dsp:nvSpPr>
        <dsp:cNvPr id="0" name=""/>
        <dsp:cNvSpPr/>
      </dsp:nvSpPr>
      <dsp:spPr>
        <a:xfrm>
          <a:off x="664" y="1814162"/>
          <a:ext cx="1383398" cy="843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Was macht einen Ort zu einem „Hidden </a:t>
          </a:r>
          <a:r>
            <a:rPr lang="de-CH" sz="1400" kern="1200" dirty="0" err="1"/>
            <a:t>Gem</a:t>
          </a:r>
          <a:r>
            <a:rPr lang="de-CH" sz="1400" kern="1200" dirty="0"/>
            <a:t>“?</a:t>
          </a:r>
          <a:endParaRPr lang="en-US" sz="1400" kern="1200" dirty="0"/>
        </a:p>
      </dsp:txBody>
      <dsp:txXfrm>
        <a:off x="664" y="1814162"/>
        <a:ext cx="1383398" cy="843008"/>
      </dsp:txXfrm>
    </dsp:sp>
    <dsp:sp modelId="{A6EA4ECF-A470-45F7-84A3-0552BFDCA04E}">
      <dsp:nvSpPr>
        <dsp:cNvPr id="0" name=""/>
        <dsp:cNvSpPr/>
      </dsp:nvSpPr>
      <dsp:spPr>
        <a:xfrm>
          <a:off x="2006592" y="933003"/>
          <a:ext cx="622529" cy="6225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A0980-A4F5-47D0-BB26-DD8126BCB00C}">
      <dsp:nvSpPr>
        <dsp:cNvPr id="0" name=""/>
        <dsp:cNvSpPr/>
      </dsp:nvSpPr>
      <dsp:spPr>
        <a:xfrm>
          <a:off x="1626157" y="1814162"/>
          <a:ext cx="1383398" cy="843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Wie lassen sich Orte abseits des Massentourismus finden?</a:t>
          </a:r>
          <a:endParaRPr lang="en-US" sz="1400" kern="1200" dirty="0"/>
        </a:p>
      </dsp:txBody>
      <dsp:txXfrm>
        <a:off x="1626157" y="1814162"/>
        <a:ext cx="1383398" cy="843008"/>
      </dsp:txXfrm>
    </dsp:sp>
    <dsp:sp modelId="{30D74319-1BA2-4B3C-A24F-D48BDBC9C634}">
      <dsp:nvSpPr>
        <dsp:cNvPr id="0" name=""/>
        <dsp:cNvSpPr/>
      </dsp:nvSpPr>
      <dsp:spPr>
        <a:xfrm>
          <a:off x="3632085" y="933003"/>
          <a:ext cx="622529" cy="6225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09910-F8DA-466D-9F0D-6684FAC896C5}">
      <dsp:nvSpPr>
        <dsp:cNvPr id="0" name=""/>
        <dsp:cNvSpPr/>
      </dsp:nvSpPr>
      <dsp:spPr>
        <a:xfrm>
          <a:off x="3251650" y="1814162"/>
          <a:ext cx="1383398" cy="843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Wodurch unterscheiden sich diese weniger bekannten Orte von touristischen Hotspots?</a:t>
          </a:r>
          <a:endParaRPr lang="en-US" sz="1400" kern="1200" dirty="0"/>
        </a:p>
      </dsp:txBody>
      <dsp:txXfrm>
        <a:off x="3251650" y="1814162"/>
        <a:ext cx="1383398" cy="843008"/>
      </dsp:txXfrm>
    </dsp:sp>
    <dsp:sp modelId="{C9E34C1B-7B21-4547-B3B0-D6068C6F9977}">
      <dsp:nvSpPr>
        <dsp:cNvPr id="0" name=""/>
        <dsp:cNvSpPr/>
      </dsp:nvSpPr>
      <dsp:spPr>
        <a:xfrm>
          <a:off x="5257578" y="933003"/>
          <a:ext cx="622529" cy="6225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1FF55-84F8-4239-9E28-C70735F465F9}">
      <dsp:nvSpPr>
        <dsp:cNvPr id="0" name=""/>
        <dsp:cNvSpPr/>
      </dsp:nvSpPr>
      <dsp:spPr>
        <a:xfrm>
          <a:off x="4877143" y="1814162"/>
          <a:ext cx="1383398" cy="843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Welche Auswirkungen hat der Tourismus auf solche Orte?</a:t>
          </a:r>
          <a:endParaRPr lang="en-US" sz="1400" kern="1200" dirty="0"/>
        </a:p>
      </dsp:txBody>
      <dsp:txXfrm>
        <a:off x="4877143" y="1814162"/>
        <a:ext cx="1383398" cy="843008"/>
      </dsp:txXfrm>
    </dsp:sp>
    <dsp:sp modelId="{FCC661D1-74CF-42D5-978D-34D80C6486CF}">
      <dsp:nvSpPr>
        <dsp:cNvPr id="0" name=""/>
        <dsp:cNvSpPr/>
      </dsp:nvSpPr>
      <dsp:spPr>
        <a:xfrm>
          <a:off x="6883071" y="933003"/>
          <a:ext cx="622529" cy="6225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EDABC-26CA-4262-BC45-8270DB4BBEA0}">
      <dsp:nvSpPr>
        <dsp:cNvPr id="0" name=""/>
        <dsp:cNvSpPr/>
      </dsp:nvSpPr>
      <dsp:spPr>
        <a:xfrm>
          <a:off x="6502637" y="1814162"/>
          <a:ext cx="1383398" cy="843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Wie kann nachhaltiger Tourismus dazu beitragen, diese Orte zu bewahren und zu schützen?</a:t>
          </a:r>
          <a:endParaRPr lang="en-US" sz="1400" kern="1200" dirty="0"/>
        </a:p>
      </dsp:txBody>
      <dsp:txXfrm>
        <a:off x="6502637" y="1814162"/>
        <a:ext cx="1383398" cy="8430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31777-E1F2-4F42-BA68-566D55089BBE}">
      <dsp:nvSpPr>
        <dsp:cNvPr id="0" name=""/>
        <dsp:cNvSpPr/>
      </dsp:nvSpPr>
      <dsp:spPr>
        <a:xfrm>
          <a:off x="0" y="669365"/>
          <a:ext cx="8263890" cy="1235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6FF83-3ADB-4549-BCA9-0F1E3F462798}">
      <dsp:nvSpPr>
        <dsp:cNvPr id="0" name=""/>
        <dsp:cNvSpPr/>
      </dsp:nvSpPr>
      <dsp:spPr>
        <a:xfrm>
          <a:off x="373814" y="947409"/>
          <a:ext cx="679663" cy="6796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D0080-A22B-4FD0-88BF-B72D749EBE42}">
      <dsp:nvSpPr>
        <dsp:cNvPr id="0" name=""/>
        <dsp:cNvSpPr/>
      </dsp:nvSpPr>
      <dsp:spPr>
        <a:xfrm>
          <a:off x="1427293" y="669365"/>
          <a:ext cx="6836596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Hidden </a:t>
          </a:r>
          <a:r>
            <a:rPr lang="de-DE" sz="2500" b="1" kern="1200" dirty="0" err="1"/>
            <a:t>Gems</a:t>
          </a:r>
          <a:r>
            <a:rPr lang="de-DE" sz="2500" kern="1200" dirty="0"/>
            <a:t>: Authentisch, einzigartig, wenig besucht, abseits des Massentourismus</a:t>
          </a:r>
          <a:endParaRPr lang="en-US" sz="2500" kern="1200" dirty="0"/>
        </a:p>
      </dsp:txBody>
      <dsp:txXfrm>
        <a:off x="1427293" y="669365"/>
        <a:ext cx="6836596" cy="1235751"/>
      </dsp:txXfrm>
    </dsp:sp>
    <dsp:sp modelId="{482F1A4B-D321-4EE8-B206-BDA013EC7B03}">
      <dsp:nvSpPr>
        <dsp:cNvPr id="0" name=""/>
        <dsp:cNvSpPr/>
      </dsp:nvSpPr>
      <dsp:spPr>
        <a:xfrm>
          <a:off x="0" y="2214054"/>
          <a:ext cx="8263890" cy="1235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750B4-D283-40A8-AD98-FAE712DE01AA}">
      <dsp:nvSpPr>
        <dsp:cNvPr id="0" name=""/>
        <dsp:cNvSpPr/>
      </dsp:nvSpPr>
      <dsp:spPr>
        <a:xfrm>
          <a:off x="373814" y="2492099"/>
          <a:ext cx="679663" cy="6796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90B7D-725A-462C-A5C6-10DA1414FD4B}">
      <dsp:nvSpPr>
        <dsp:cNvPr id="0" name=""/>
        <dsp:cNvSpPr/>
      </dsp:nvSpPr>
      <dsp:spPr>
        <a:xfrm>
          <a:off x="1427293" y="2214054"/>
          <a:ext cx="6836596" cy="123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4" tIns="130784" rIns="130784" bIns="1307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1" kern="1200" dirty="0"/>
            <a:t>Touristenattraktionen</a:t>
          </a:r>
          <a:r>
            <a:rPr lang="de-DE" sz="2500" kern="1200" dirty="0"/>
            <a:t>: Stark beworben, gut besucht, entwickelte Infrastruktur</a:t>
          </a:r>
          <a:endParaRPr lang="en-US" sz="2500" kern="1200" dirty="0"/>
        </a:p>
      </dsp:txBody>
      <dsp:txXfrm>
        <a:off x="1427293" y="2214054"/>
        <a:ext cx="6836596" cy="1235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31777-E1F2-4F42-BA68-566D55089BBE}">
      <dsp:nvSpPr>
        <dsp:cNvPr id="0" name=""/>
        <dsp:cNvSpPr/>
      </dsp:nvSpPr>
      <dsp:spPr>
        <a:xfrm>
          <a:off x="0" y="454"/>
          <a:ext cx="8263890" cy="10636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6FF83-3ADB-4549-BCA9-0F1E3F462798}">
      <dsp:nvSpPr>
        <dsp:cNvPr id="0" name=""/>
        <dsp:cNvSpPr/>
      </dsp:nvSpPr>
      <dsp:spPr>
        <a:xfrm>
          <a:off x="321739" y="239764"/>
          <a:ext cx="584980" cy="584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D0080-A22B-4FD0-88BF-B72D749EBE42}">
      <dsp:nvSpPr>
        <dsp:cNvPr id="0" name=""/>
        <dsp:cNvSpPr/>
      </dsp:nvSpPr>
      <dsp:spPr>
        <a:xfrm>
          <a:off x="1228459" y="454"/>
          <a:ext cx="7035430" cy="106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64" tIns="112564" rIns="112564" bIns="1125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Persönliche Empfehlungen</a:t>
          </a:r>
          <a:endParaRPr lang="en-US" sz="2500" kern="1200" dirty="0"/>
        </a:p>
      </dsp:txBody>
      <dsp:txXfrm>
        <a:off x="1228459" y="454"/>
        <a:ext cx="7035430" cy="1063601"/>
      </dsp:txXfrm>
    </dsp:sp>
    <dsp:sp modelId="{482F1A4B-D321-4EE8-B206-BDA013EC7B03}">
      <dsp:nvSpPr>
        <dsp:cNvPr id="0" name=""/>
        <dsp:cNvSpPr/>
      </dsp:nvSpPr>
      <dsp:spPr>
        <a:xfrm>
          <a:off x="0" y="1329955"/>
          <a:ext cx="8263890" cy="10636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750B4-D283-40A8-AD98-FAE712DE01AA}">
      <dsp:nvSpPr>
        <dsp:cNvPr id="0" name=""/>
        <dsp:cNvSpPr/>
      </dsp:nvSpPr>
      <dsp:spPr>
        <a:xfrm>
          <a:off x="321739" y="1569266"/>
          <a:ext cx="584980" cy="584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90B7D-725A-462C-A5C6-10DA1414FD4B}">
      <dsp:nvSpPr>
        <dsp:cNvPr id="0" name=""/>
        <dsp:cNvSpPr/>
      </dsp:nvSpPr>
      <dsp:spPr>
        <a:xfrm>
          <a:off x="1228459" y="1329955"/>
          <a:ext cx="7035430" cy="106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64" tIns="112564" rIns="112564" bIns="1125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Gezielte Recherche &amp; Google Maps</a:t>
          </a:r>
          <a:endParaRPr lang="en-US" sz="2500" kern="1200" dirty="0"/>
        </a:p>
      </dsp:txBody>
      <dsp:txXfrm>
        <a:off x="1228459" y="1329955"/>
        <a:ext cx="7035430" cy="1063601"/>
      </dsp:txXfrm>
    </dsp:sp>
    <dsp:sp modelId="{79BD6914-D48D-458B-817D-E88A65D1927C}">
      <dsp:nvSpPr>
        <dsp:cNvPr id="0" name=""/>
        <dsp:cNvSpPr/>
      </dsp:nvSpPr>
      <dsp:spPr>
        <a:xfrm>
          <a:off x="0" y="2659457"/>
          <a:ext cx="8263890" cy="10636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EAD47-493A-441C-9F61-CD798AFAC633}">
      <dsp:nvSpPr>
        <dsp:cNvPr id="0" name=""/>
        <dsp:cNvSpPr/>
      </dsp:nvSpPr>
      <dsp:spPr>
        <a:xfrm>
          <a:off x="321739" y="2898767"/>
          <a:ext cx="584980" cy="5849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54469-1FB5-46ED-8615-EDF206920DF4}">
      <dsp:nvSpPr>
        <dsp:cNvPr id="0" name=""/>
        <dsp:cNvSpPr/>
      </dsp:nvSpPr>
      <dsp:spPr>
        <a:xfrm>
          <a:off x="1228459" y="2659457"/>
          <a:ext cx="7035430" cy="106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64" tIns="112564" rIns="112564" bIns="1125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2500" kern="1200"/>
            <a:t>Soziale Medien als wachsende Quelle</a:t>
          </a:r>
          <a:endParaRPr lang="en-US" sz="2500" kern="1200" dirty="0"/>
        </a:p>
      </dsp:txBody>
      <dsp:txXfrm>
        <a:off x="1228459" y="2659457"/>
        <a:ext cx="7035430" cy="10636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31777-E1F2-4F42-BA68-566D55089BBE}">
      <dsp:nvSpPr>
        <dsp:cNvPr id="0" name=""/>
        <dsp:cNvSpPr/>
      </dsp:nvSpPr>
      <dsp:spPr>
        <a:xfrm>
          <a:off x="0" y="454"/>
          <a:ext cx="8263890" cy="10636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6FF83-3ADB-4549-BCA9-0F1E3F462798}">
      <dsp:nvSpPr>
        <dsp:cNvPr id="0" name=""/>
        <dsp:cNvSpPr/>
      </dsp:nvSpPr>
      <dsp:spPr>
        <a:xfrm>
          <a:off x="321739" y="239764"/>
          <a:ext cx="584980" cy="584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D0080-A22B-4FD0-88BF-B72D749EBE42}">
      <dsp:nvSpPr>
        <dsp:cNvPr id="0" name=""/>
        <dsp:cNvSpPr/>
      </dsp:nvSpPr>
      <dsp:spPr>
        <a:xfrm>
          <a:off x="1228459" y="454"/>
          <a:ext cx="7035430" cy="106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64" tIns="112564" rIns="112564" bIns="1125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Weniger Infrastruktur, weniger Besucher</a:t>
          </a:r>
          <a:endParaRPr lang="en-US" sz="2500" kern="1200" dirty="0"/>
        </a:p>
      </dsp:txBody>
      <dsp:txXfrm>
        <a:off x="1228459" y="454"/>
        <a:ext cx="7035430" cy="1063601"/>
      </dsp:txXfrm>
    </dsp:sp>
    <dsp:sp modelId="{482F1A4B-D321-4EE8-B206-BDA013EC7B03}">
      <dsp:nvSpPr>
        <dsp:cNvPr id="0" name=""/>
        <dsp:cNvSpPr/>
      </dsp:nvSpPr>
      <dsp:spPr>
        <a:xfrm>
          <a:off x="0" y="1329955"/>
          <a:ext cx="8263890" cy="10636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750B4-D283-40A8-AD98-FAE712DE01AA}">
      <dsp:nvSpPr>
        <dsp:cNvPr id="0" name=""/>
        <dsp:cNvSpPr/>
      </dsp:nvSpPr>
      <dsp:spPr>
        <a:xfrm>
          <a:off x="321739" y="1569266"/>
          <a:ext cx="584980" cy="584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90B7D-725A-462C-A5C6-10DA1414FD4B}">
      <dsp:nvSpPr>
        <dsp:cNvPr id="0" name=""/>
        <dsp:cNvSpPr/>
      </dsp:nvSpPr>
      <dsp:spPr>
        <a:xfrm>
          <a:off x="1228459" y="1329955"/>
          <a:ext cx="7035430" cy="106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64" tIns="112564" rIns="112564" bIns="1125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Authentische Atmosphäre</a:t>
          </a:r>
          <a:endParaRPr lang="en-US" sz="2500" kern="1200" dirty="0"/>
        </a:p>
      </dsp:txBody>
      <dsp:txXfrm>
        <a:off x="1228459" y="1329955"/>
        <a:ext cx="7035430" cy="1063601"/>
      </dsp:txXfrm>
    </dsp:sp>
    <dsp:sp modelId="{79BD6914-D48D-458B-817D-E88A65D1927C}">
      <dsp:nvSpPr>
        <dsp:cNvPr id="0" name=""/>
        <dsp:cNvSpPr/>
      </dsp:nvSpPr>
      <dsp:spPr>
        <a:xfrm>
          <a:off x="0" y="2659457"/>
          <a:ext cx="8263890" cy="10636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EAD47-493A-441C-9F61-CD798AFAC633}">
      <dsp:nvSpPr>
        <dsp:cNvPr id="0" name=""/>
        <dsp:cNvSpPr/>
      </dsp:nvSpPr>
      <dsp:spPr>
        <a:xfrm>
          <a:off x="321739" y="2898767"/>
          <a:ext cx="584980" cy="5849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54469-1FB5-46ED-8615-EDF206920DF4}">
      <dsp:nvSpPr>
        <dsp:cNvPr id="0" name=""/>
        <dsp:cNvSpPr/>
      </dsp:nvSpPr>
      <dsp:spPr>
        <a:xfrm>
          <a:off x="1228459" y="2659457"/>
          <a:ext cx="7035430" cy="106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64" tIns="112564" rIns="112564" bIns="1125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2500" kern="1200" dirty="0"/>
            <a:t>Mehr Ruhe &amp; Erholung</a:t>
          </a:r>
          <a:endParaRPr lang="en-US" sz="2500" kern="1200" dirty="0"/>
        </a:p>
      </dsp:txBody>
      <dsp:txXfrm>
        <a:off x="1228459" y="2659457"/>
        <a:ext cx="7035430" cy="10636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31777-E1F2-4F42-BA68-566D55089BBE}">
      <dsp:nvSpPr>
        <dsp:cNvPr id="0" name=""/>
        <dsp:cNvSpPr/>
      </dsp:nvSpPr>
      <dsp:spPr>
        <a:xfrm>
          <a:off x="0" y="605070"/>
          <a:ext cx="8263890" cy="1117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6FF83-3ADB-4549-BCA9-0F1E3F462798}">
      <dsp:nvSpPr>
        <dsp:cNvPr id="0" name=""/>
        <dsp:cNvSpPr/>
      </dsp:nvSpPr>
      <dsp:spPr>
        <a:xfrm>
          <a:off x="337908" y="856407"/>
          <a:ext cx="614379" cy="6143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D0080-A22B-4FD0-88BF-B72D749EBE42}">
      <dsp:nvSpPr>
        <dsp:cNvPr id="0" name=""/>
        <dsp:cNvSpPr/>
      </dsp:nvSpPr>
      <dsp:spPr>
        <a:xfrm>
          <a:off x="1290197" y="605070"/>
          <a:ext cx="6973692" cy="1117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22" tIns="118222" rIns="118222" bIns="118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Förderung lokaler Wirtschaft und Erhalt von Kultur</a:t>
          </a:r>
          <a:endParaRPr lang="en-US" sz="2500" kern="1200" dirty="0"/>
        </a:p>
      </dsp:txBody>
      <dsp:txXfrm>
        <a:off x="1290197" y="605070"/>
        <a:ext cx="6973692" cy="1117053"/>
      </dsp:txXfrm>
    </dsp:sp>
    <dsp:sp modelId="{482F1A4B-D321-4EE8-B206-BDA013EC7B03}">
      <dsp:nvSpPr>
        <dsp:cNvPr id="0" name=""/>
        <dsp:cNvSpPr/>
      </dsp:nvSpPr>
      <dsp:spPr>
        <a:xfrm>
          <a:off x="0" y="2001388"/>
          <a:ext cx="8263890" cy="1117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750B4-D283-40A8-AD98-FAE712DE01AA}">
      <dsp:nvSpPr>
        <dsp:cNvPr id="0" name=""/>
        <dsp:cNvSpPr/>
      </dsp:nvSpPr>
      <dsp:spPr>
        <a:xfrm>
          <a:off x="337908" y="2252725"/>
          <a:ext cx="614379" cy="6143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90B7D-725A-462C-A5C6-10DA1414FD4B}">
      <dsp:nvSpPr>
        <dsp:cNvPr id="0" name=""/>
        <dsp:cNvSpPr/>
      </dsp:nvSpPr>
      <dsp:spPr>
        <a:xfrm>
          <a:off x="1290197" y="2001388"/>
          <a:ext cx="6973692" cy="1117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22" tIns="118222" rIns="118222" bIns="118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Umweltbelastung und Überfüllung bei </a:t>
          </a:r>
          <a:r>
            <a:rPr lang="de-DE" sz="2500" kern="1200" dirty="0" err="1"/>
            <a:t>unsachgemässem</a:t>
          </a:r>
          <a:r>
            <a:rPr lang="de-DE" sz="2500" kern="1200" dirty="0"/>
            <a:t> Tourismus</a:t>
          </a:r>
          <a:endParaRPr lang="en-US" sz="2500" kern="1200" dirty="0"/>
        </a:p>
      </dsp:txBody>
      <dsp:txXfrm>
        <a:off x="1290197" y="2001388"/>
        <a:ext cx="6973692" cy="11170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31777-E1F2-4F42-BA68-566D55089BBE}">
      <dsp:nvSpPr>
        <dsp:cNvPr id="0" name=""/>
        <dsp:cNvSpPr/>
      </dsp:nvSpPr>
      <dsp:spPr>
        <a:xfrm>
          <a:off x="0" y="454"/>
          <a:ext cx="8263890" cy="10636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6FF83-3ADB-4549-BCA9-0F1E3F462798}">
      <dsp:nvSpPr>
        <dsp:cNvPr id="0" name=""/>
        <dsp:cNvSpPr/>
      </dsp:nvSpPr>
      <dsp:spPr>
        <a:xfrm>
          <a:off x="321739" y="239764"/>
          <a:ext cx="584980" cy="584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D0080-A22B-4FD0-88BF-B72D749EBE42}">
      <dsp:nvSpPr>
        <dsp:cNvPr id="0" name=""/>
        <dsp:cNvSpPr/>
      </dsp:nvSpPr>
      <dsp:spPr>
        <a:xfrm>
          <a:off x="1228459" y="454"/>
          <a:ext cx="7035430" cy="106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64" tIns="112564" rIns="112564" bIns="1125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Besucherlenkung</a:t>
          </a:r>
          <a:endParaRPr lang="en-US" sz="2500" kern="1200" dirty="0"/>
        </a:p>
      </dsp:txBody>
      <dsp:txXfrm>
        <a:off x="1228459" y="454"/>
        <a:ext cx="7035430" cy="1063601"/>
      </dsp:txXfrm>
    </dsp:sp>
    <dsp:sp modelId="{482F1A4B-D321-4EE8-B206-BDA013EC7B03}">
      <dsp:nvSpPr>
        <dsp:cNvPr id="0" name=""/>
        <dsp:cNvSpPr/>
      </dsp:nvSpPr>
      <dsp:spPr>
        <a:xfrm>
          <a:off x="0" y="1329955"/>
          <a:ext cx="8263890" cy="10636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750B4-D283-40A8-AD98-FAE712DE01AA}">
      <dsp:nvSpPr>
        <dsp:cNvPr id="0" name=""/>
        <dsp:cNvSpPr/>
      </dsp:nvSpPr>
      <dsp:spPr>
        <a:xfrm>
          <a:off x="321739" y="1569266"/>
          <a:ext cx="584980" cy="584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90B7D-725A-462C-A5C6-10DA1414FD4B}">
      <dsp:nvSpPr>
        <dsp:cNvPr id="0" name=""/>
        <dsp:cNvSpPr/>
      </dsp:nvSpPr>
      <dsp:spPr>
        <a:xfrm>
          <a:off x="1228459" y="1329955"/>
          <a:ext cx="7035430" cy="106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64" tIns="112564" rIns="112564" bIns="1125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Umweltfreundliche</a:t>
          </a:r>
          <a:r>
            <a:rPr lang="en-GB" sz="2500" kern="1200" dirty="0"/>
            <a:t> </a:t>
          </a:r>
          <a:r>
            <a:rPr lang="en-GB" sz="2500" kern="1200" dirty="0" err="1"/>
            <a:t>Massnahmen</a:t>
          </a:r>
          <a:endParaRPr lang="en-US" sz="2500" kern="1200" dirty="0"/>
        </a:p>
      </dsp:txBody>
      <dsp:txXfrm>
        <a:off x="1228459" y="1329955"/>
        <a:ext cx="7035430" cy="1063601"/>
      </dsp:txXfrm>
    </dsp:sp>
    <dsp:sp modelId="{2B6B6E9F-66DA-47C5-A3CF-A363C4BBC04F}">
      <dsp:nvSpPr>
        <dsp:cNvPr id="0" name=""/>
        <dsp:cNvSpPr/>
      </dsp:nvSpPr>
      <dsp:spPr>
        <a:xfrm>
          <a:off x="0" y="2659457"/>
          <a:ext cx="8263890" cy="10636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10ECB-DFC4-47FE-A3A0-620B2EA0C7A8}">
      <dsp:nvSpPr>
        <dsp:cNvPr id="0" name=""/>
        <dsp:cNvSpPr/>
      </dsp:nvSpPr>
      <dsp:spPr>
        <a:xfrm>
          <a:off x="321739" y="2898767"/>
          <a:ext cx="584980" cy="5849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5B415-32E9-46C1-BBDA-A0DE42EA9FF1}">
      <dsp:nvSpPr>
        <dsp:cNvPr id="0" name=""/>
        <dsp:cNvSpPr/>
      </dsp:nvSpPr>
      <dsp:spPr>
        <a:xfrm>
          <a:off x="1228459" y="2659457"/>
          <a:ext cx="7035430" cy="1063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64" tIns="112564" rIns="112564" bIns="1125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Sensibilisierung der Touristen</a:t>
          </a:r>
          <a:endParaRPr lang="en-US" sz="2500" kern="1200" dirty="0"/>
        </a:p>
      </dsp:txBody>
      <dsp:txXfrm>
        <a:off x="1228459" y="2659457"/>
        <a:ext cx="7035430" cy="10636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661D1-74CF-42D5-978D-34D80C6486CF}">
      <dsp:nvSpPr>
        <dsp:cNvPr id="0" name=""/>
        <dsp:cNvSpPr/>
      </dsp:nvSpPr>
      <dsp:spPr>
        <a:xfrm>
          <a:off x="2971349" y="22790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EDABC-26CA-4262-BC45-8270DB4BBEA0}">
      <dsp:nvSpPr>
        <dsp:cNvPr id="0" name=""/>
        <dsp:cNvSpPr/>
      </dsp:nvSpPr>
      <dsp:spPr>
        <a:xfrm>
          <a:off x="1783349" y="264227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/>
            <a:t>Wie kann nachhaltiger Tourismus dazu beitragen, diese Orte zu bewahren und zu schützen?</a:t>
          </a:r>
          <a:endParaRPr lang="en-US" sz="1400" kern="1200" dirty="0"/>
        </a:p>
      </dsp:txBody>
      <dsp:txXfrm>
        <a:off x="1783349" y="264227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F8BBF85-C56F-D888-271F-BDDE20496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CB75CA-1540-1450-0DEA-A7CD0FC483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C4388-46EF-4B48-B8B9-80F58F0B454A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8838F2-C388-AFB1-05CD-ED649C7DAD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769B63-5122-EB8D-DA5A-8E868F4F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BBB8C-60FE-46DC-B866-8D6A6060EA0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541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DD6FC-863B-47CE-A0AD-90B76663BCBD}" type="datetimeFigureOut">
              <a:rPr lang="de-CH" smtClean="0"/>
              <a:t>03.03.2025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7FC94-3FC4-4D00-B325-9FE49E277D5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299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Vertiefungsarbeit Präsentation</a:t>
            </a:r>
          </a:p>
          <a:p>
            <a:r>
              <a:rPr lang="de-DE" dirty="0"/>
              <a:t>Name</a:t>
            </a:r>
          </a:p>
          <a:p>
            <a:r>
              <a:rPr lang="de-DE" dirty="0"/>
              <a:t>Datum</a:t>
            </a:r>
          </a:p>
          <a:p>
            <a:r>
              <a:rPr lang="de-DE" dirty="0"/>
              <a:t>Thema der Arbeit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6868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Ergebnisse / Antworten auf die eigenen Fragestellungen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Erkenntnisse</a:t>
            </a:r>
            <a:r>
              <a:rPr lang="en-GB" dirty="0"/>
              <a:t> / </a:t>
            </a:r>
            <a:r>
              <a:rPr lang="en-GB" dirty="0" err="1"/>
              <a:t>Arbeitsresultate</a:t>
            </a:r>
            <a:r>
              <a:rPr lang="en-GB" dirty="0"/>
              <a:t> </a:t>
            </a:r>
            <a:r>
              <a:rPr lang="en-GB" dirty="0" err="1"/>
              <a:t>sauber</a:t>
            </a:r>
            <a:r>
              <a:rPr lang="en-GB" dirty="0"/>
              <a:t> </a:t>
            </a:r>
            <a:r>
              <a:rPr lang="en-GB" dirty="0" err="1"/>
              <a:t>herausgearbeitet</a:t>
            </a:r>
            <a:endParaRPr lang="en-GB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205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Reflexion zum Inhalt</a:t>
            </a:r>
          </a:p>
          <a:p>
            <a:r>
              <a:rPr lang="de-DE" dirty="0"/>
              <a:t>Reflexion zur Arbeitsmethodik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11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358FF-64C7-32A4-5FF0-6CE49605D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151EA5-99A6-AC95-6967-EE2DA04A9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A9D605-39C6-B794-3B2F-05CA2395C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Absicht</a:t>
            </a:r>
            <a:r>
              <a:rPr lang="en-GB" dirty="0"/>
              <a:t> und </a:t>
            </a:r>
            <a:r>
              <a:rPr lang="en-GB" dirty="0" err="1"/>
              <a:t>Vorgehen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Themawahl / Fragestellungen / Motivation</a:t>
            </a:r>
          </a:p>
          <a:p>
            <a:r>
              <a:rPr lang="de-DE" dirty="0"/>
              <a:t>Arbeitsmethoden / Arbeitsschritte</a:t>
            </a:r>
          </a:p>
          <a:p>
            <a:endParaRPr lang="de-CH" dirty="0"/>
          </a:p>
          <a:p>
            <a:endParaRPr lang="de-CH" dirty="0"/>
          </a:p>
          <a:p>
            <a:r>
              <a:rPr lang="de-DE" dirty="0"/>
              <a:t>Leidenschaft für Motorrad &amp; </a:t>
            </a:r>
            <a:r>
              <a:rPr lang="de-DE" dirty="0" err="1"/>
              <a:t>AutoLiebe</a:t>
            </a:r>
            <a:r>
              <a:rPr lang="de-DE" dirty="0"/>
              <a:t> zu Roadtrips &amp; </a:t>
            </a:r>
            <a:r>
              <a:rPr lang="de-DE" dirty="0" err="1"/>
              <a:t>FreiheitEntdeckung</a:t>
            </a:r>
            <a:r>
              <a:rPr lang="de-DE" dirty="0"/>
              <a:t> unbekannter, schöner Orte (Schatzsuche)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C52823-5B6B-6311-CC15-4957C2297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424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Absicht</a:t>
            </a:r>
            <a:r>
              <a:rPr lang="en-GB" dirty="0"/>
              <a:t> und </a:t>
            </a:r>
            <a:r>
              <a:rPr lang="en-GB" dirty="0" err="1"/>
              <a:t>Vorgehen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Themawahl / Fragestellungen / Motivation</a:t>
            </a:r>
          </a:p>
          <a:p>
            <a:r>
              <a:rPr lang="de-DE" dirty="0"/>
              <a:t>Arbeitsmethoden / Arbeitsschritte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113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D81E3-4A33-7A98-41DC-E4A3878BF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E22C41-5BC6-642F-8A58-81EE497ED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9D9A57E-8A9C-D006-2175-576CAB67C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Hidden </a:t>
            </a:r>
            <a:r>
              <a:rPr lang="de-DE" b="1" dirty="0" err="1"/>
              <a:t>Gems</a:t>
            </a:r>
            <a:r>
              <a:rPr lang="de-DE" dirty="0"/>
              <a:t>: Authentisch, einzigartig, wenig besucht, abseits des Massentourismus</a:t>
            </a:r>
          </a:p>
          <a:p>
            <a:r>
              <a:rPr lang="de-DE" b="1" dirty="0"/>
              <a:t>Touristenattraktionen</a:t>
            </a:r>
            <a:r>
              <a:rPr lang="de-DE" dirty="0"/>
              <a:t>: Stark beworben, gut besucht, entwickelte Infrastruktur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5292D4-A484-1F9E-D5A7-BE2B530FD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11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94B3-75BF-01B8-F154-E79D3552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231C80-4D31-CE78-3B48-04A401994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F64E3B6-868D-126A-9DE6-187A7F70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Hidden </a:t>
            </a:r>
            <a:r>
              <a:rPr lang="de-DE" b="1" dirty="0" err="1"/>
              <a:t>Gems</a:t>
            </a:r>
            <a:r>
              <a:rPr lang="de-DE" dirty="0"/>
              <a:t>: Authentisch, einzigartig, wenig besucht, abseits des Massentourismus</a:t>
            </a:r>
          </a:p>
          <a:p>
            <a:r>
              <a:rPr lang="de-DE" b="1" dirty="0"/>
              <a:t>Touristenattraktionen</a:t>
            </a:r>
            <a:r>
              <a:rPr lang="de-DE" dirty="0"/>
              <a:t>: Stark beworben, gut besucht, entwickelte Infrastruktur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068FAE-D729-4D1E-0327-08CCDDCBE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806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DEAA8-76E5-BB95-33AC-99E1D9BDC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432B1F-4F6F-C349-165B-880FE3E7C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834F87-115F-489A-4AE2-EBFFE1B31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Weniger Infrastruktur, weniger Besucher</a:t>
            </a:r>
          </a:p>
          <a:p>
            <a:r>
              <a:rPr lang="de-DE" dirty="0"/>
              <a:t>Authentische Atmosphäre</a:t>
            </a:r>
          </a:p>
          <a:p>
            <a:r>
              <a:rPr lang="de-DE" dirty="0"/>
              <a:t>Mehr Ruhe &amp; Erholung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33A4B5-3E2E-C467-4B5B-861CBFEFE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8719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E77F6-70FD-A233-0974-80A2BC1C1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28F6DD-80BE-8FF1-D31C-EDE23FDE5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97FF87-DBE6-DE51-A7FF-C6535B848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✔ Förderung lokaler Wirtschaft &amp; Erhalt von Kultur</a:t>
            </a:r>
          </a:p>
          <a:p>
            <a:r>
              <a:rPr lang="de-DE" dirty="0"/>
              <a:t>❌ Umweltbelastung &amp; Überfüllung bei unsachgemäßem Tourismus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BA4520-E786-6313-6BA5-B4AE4708C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205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E78DF-BDE1-23DF-39BB-FE6D7A064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AAAD5F1-E03B-5CCF-5D35-C4B454B1B5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B6D4A6-F81F-8439-3F47-8F33CA05E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Besucherlenkung</a:t>
            </a:r>
            <a:endParaRPr lang="en-GB" dirty="0"/>
          </a:p>
          <a:p>
            <a:r>
              <a:rPr lang="en-GB" dirty="0" err="1"/>
              <a:t>Umweltfreundliche</a:t>
            </a:r>
            <a:r>
              <a:rPr lang="en-GB" dirty="0"/>
              <a:t> </a:t>
            </a:r>
            <a:r>
              <a:rPr lang="en-GB" dirty="0" err="1"/>
              <a:t>Maßnahmen</a:t>
            </a:r>
            <a:endParaRPr lang="en-GB" dirty="0"/>
          </a:p>
          <a:p>
            <a:r>
              <a:rPr lang="en-GB" dirty="0" err="1"/>
              <a:t>Sensibilisierung</a:t>
            </a:r>
            <a:r>
              <a:rPr lang="en-GB" dirty="0"/>
              <a:t> der </a:t>
            </a:r>
            <a:r>
              <a:rPr lang="en-GB" dirty="0" err="1"/>
              <a:t>Touristen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4A67D4-09FD-B632-942B-45AA7AC9B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828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4774F-1177-2AA8-90CB-A0FB6A7A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3BEF8CD-5098-5AD6-8CBC-457ADDA97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6422E3-810C-1B4F-4469-5D0FEB9F6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Absicht</a:t>
            </a:r>
            <a:r>
              <a:rPr lang="en-GB" dirty="0"/>
              <a:t> und </a:t>
            </a:r>
            <a:r>
              <a:rPr lang="en-GB" dirty="0" err="1"/>
              <a:t>Vorgehen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Themawahl / Fragestellungen / Motivation</a:t>
            </a:r>
          </a:p>
          <a:p>
            <a:r>
              <a:rPr lang="de-DE" dirty="0"/>
              <a:t>Arbeitsmethoden / Arbeitsschritte</a:t>
            </a:r>
          </a:p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0B11B0-0B0B-2BE4-8E80-131189581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C94-3FC4-4D00-B325-9FE49E277D5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17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ED62E-7D89-B326-D2EA-3F64E7C12E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97" t="9091" r="12166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t">
            <a:normAutofit/>
          </a:bodyPr>
          <a:lstStyle/>
          <a:p>
            <a:pPr algn="l"/>
            <a:r>
              <a:rPr lang="de-CH" sz="3900" dirty="0">
                <a:solidFill>
                  <a:schemeClr val="bg1"/>
                </a:solidFill>
              </a:rPr>
              <a:t>Unentdeckte Schönheiten </a:t>
            </a:r>
            <a:r>
              <a:rPr lang="de-CH" sz="2400" dirty="0">
                <a:solidFill>
                  <a:schemeClr val="bg1"/>
                </a:solidFill>
              </a:rPr>
              <a:t>Orte Abseits des Tourismus</a:t>
            </a:r>
            <a:endParaRPr lang="de-CH" sz="39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872923"/>
            <a:ext cx="3376003" cy="575928"/>
          </a:xfrm>
          <a:gradFill flip="none" rotWithShape="1">
            <a:gsLst>
              <a:gs pos="0">
                <a:srgbClr val="C0504D"/>
              </a:gs>
              <a:gs pos="32000">
                <a:srgbClr val="C0504D">
                  <a:alpha val="88000"/>
                </a:srgbClr>
              </a:gs>
              <a:gs pos="63000">
                <a:srgbClr val="C0504D">
                  <a:alpha val="50000"/>
                </a:srgbClr>
              </a:gs>
              <a:gs pos="100000">
                <a:srgbClr val="C0504D">
                  <a:alpha val="0"/>
                </a:srgbClr>
              </a:gs>
            </a:gsLst>
            <a:lin ang="0" scaled="0"/>
            <a:tileRect/>
          </a:gradFill>
        </p:spPr>
        <p:txBody>
          <a:bodyPr anchor="ctr">
            <a:normAutofit fontScale="92500" lnSpcReduction="20000"/>
          </a:bodyPr>
          <a:lstStyle/>
          <a:p>
            <a:r>
              <a:rPr lang="de-CH" sz="1700" dirty="0">
                <a:solidFill>
                  <a:schemeClr val="bg1"/>
                </a:solidFill>
              </a:rPr>
              <a:t>Leonardo Dias Costa</a:t>
            </a:r>
          </a:p>
          <a:p>
            <a:r>
              <a:rPr lang="de-CH" sz="1700" dirty="0">
                <a:solidFill>
                  <a:schemeClr val="bg1"/>
                </a:solidFill>
              </a:rPr>
              <a:t>Vertiefungsarbeit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DD1AFA-9B60-90D9-FB60-92C1D1E00745}"/>
              </a:ext>
            </a:extLst>
          </p:cNvPr>
          <p:cNvSpPr txBox="1"/>
          <p:nvPr/>
        </p:nvSpPr>
        <p:spPr>
          <a:xfrm>
            <a:off x="298027" y="589899"/>
            <a:ext cx="7599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solidFill>
                  <a:schemeClr val="bg1"/>
                </a:solidFill>
              </a:rPr>
              <a:t>07.03.2025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609C4-C9A8-C341-5FF7-ECC95E916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7">
            <a:extLst>
              <a:ext uri="{FF2B5EF4-FFF2-40B4-BE49-F238E27FC236}">
                <a16:creationId xmlns:a16="http://schemas.microsoft.com/office/drawing/2014/main" id="{0CDC1FE3-6E2D-6867-CA7A-635B29ED8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9">
            <a:extLst>
              <a:ext uri="{FF2B5EF4-FFF2-40B4-BE49-F238E27FC236}">
                <a16:creationId xmlns:a16="http://schemas.microsoft.com/office/drawing/2014/main" id="{612E1C48-27D5-13B4-BD68-5156EBE30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0FDA4-A646-BEC6-E372-E96EF40D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r>
              <a:rPr lang="de-CH" sz="4700" dirty="0">
                <a:solidFill>
                  <a:srgbClr val="FFFFFF"/>
                </a:solidFill>
              </a:rPr>
              <a:t>Nachhaltigkeit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B30794F4-D802-86E5-7BE9-859761644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341084"/>
              </p:ext>
            </p:extLst>
          </p:nvPr>
        </p:nvGraphicFramePr>
        <p:xfrm>
          <a:off x="628650" y="2586789"/>
          <a:ext cx="7886700" cy="359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9D77057-CC54-4DA2-6141-F35F18CD3554}"/>
              </a:ext>
            </a:extLst>
          </p:cNvPr>
          <p:cNvSpPr txBox="1"/>
          <p:nvPr/>
        </p:nvSpPr>
        <p:spPr>
          <a:xfrm>
            <a:off x="2619375" y="1749286"/>
            <a:ext cx="432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/>
              <a:t>Wie kann nachhaltiger Tourismus dazu beitragen, diese Orte zu bewahren und zu schützen?</a:t>
            </a:r>
            <a:endParaRPr lang="en-US" sz="1800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49022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r>
              <a:rPr lang="de-CH" sz="4700">
                <a:solidFill>
                  <a:srgbClr val="FFFFFF"/>
                </a:solidFill>
              </a:rPr>
              <a:t>Bisherige Ergebnisse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4BCA00F-2097-F2EF-8188-6DB1CD3EC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567282"/>
              </p:ext>
            </p:extLst>
          </p:nvPr>
        </p:nvGraphicFramePr>
        <p:xfrm>
          <a:off x="628650" y="2586789"/>
          <a:ext cx="7886700" cy="359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7DEFC-F78B-CCE7-8586-C4870C0F1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außen, Himmel, Uhr, Wolke enthält.&#10;&#10;Automatisch generierte Beschreibung">
            <a:extLst>
              <a:ext uri="{FF2B5EF4-FFF2-40B4-BE49-F238E27FC236}">
                <a16:creationId xmlns:a16="http://schemas.microsoft.com/office/drawing/2014/main" id="{D73E5D4B-D2B9-794C-7A4D-0DA02985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664" y="0"/>
            <a:ext cx="9144000" cy="6858000"/>
          </a:xfrm>
          <a:prstGeom prst="rect">
            <a:avLst/>
          </a:prstGeom>
        </p:spPr>
      </p:pic>
      <p:pic>
        <p:nvPicPr>
          <p:cNvPr id="15" name="Grafik 14" descr="Ein Bild, das draußen, Berg, Fahrzeug, Landfahrzeug enthält.&#10;&#10;Automatisch generierte Beschreibung">
            <a:extLst>
              <a:ext uri="{FF2B5EF4-FFF2-40B4-BE49-F238E27FC236}">
                <a16:creationId xmlns:a16="http://schemas.microsoft.com/office/drawing/2014/main" id="{6DB82436-E07F-092C-5B0B-69252DE9C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99315" y="0"/>
            <a:ext cx="9144000" cy="6858000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FB26D1-68A8-D7F6-0EC7-2A52B985A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3A2ED0-7701-CD9C-5525-D3E4D7B9B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Grafik 8" descr="Ein Bild, das draußen, Landschaft, Natur, Berg enthält.&#10;&#10;Automatisch generierte Beschreibung">
            <a:extLst>
              <a:ext uri="{FF2B5EF4-FFF2-40B4-BE49-F238E27FC236}">
                <a16:creationId xmlns:a16="http://schemas.microsoft.com/office/drawing/2014/main" id="{C99880E7-798E-F23E-1BFF-8E8EEF986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29" y="-416706"/>
            <a:ext cx="9144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3D5F18D-1796-B7FC-9AEC-D1D05D32C714}"/>
              </a:ext>
            </a:extLst>
          </p:cNvPr>
          <p:cNvSpPr txBox="1"/>
          <p:nvPr/>
        </p:nvSpPr>
        <p:spPr>
          <a:xfrm>
            <a:off x="4044259" y="-1231900"/>
            <a:ext cx="78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Luzein</a:t>
            </a:r>
            <a:endParaRPr lang="en-GB" dirty="0"/>
          </a:p>
        </p:txBody>
      </p:sp>
      <p:sp>
        <p:nvSpPr>
          <p:cNvPr id="19" name="Flussdiagramm: Verzögerung 18">
            <a:extLst>
              <a:ext uri="{FF2B5EF4-FFF2-40B4-BE49-F238E27FC236}">
                <a16:creationId xmlns:a16="http://schemas.microsoft.com/office/drawing/2014/main" id="{EC4E99AD-AE26-3652-1C4E-B86C92D62081}"/>
              </a:ext>
            </a:extLst>
          </p:cNvPr>
          <p:cNvSpPr/>
          <p:nvPr/>
        </p:nvSpPr>
        <p:spPr>
          <a:xfrm rot="5400000">
            <a:off x="2688832" y="-7825645"/>
            <a:ext cx="3491457" cy="14085444"/>
          </a:xfrm>
          <a:prstGeom prst="flowChartDelay">
            <a:avLst/>
          </a:prstGeom>
          <a:solidFill>
            <a:schemeClr val="bg1"/>
          </a:solidFill>
          <a:ln>
            <a:solidFill>
              <a:srgbClr val="BC4E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A7C78BA-16EA-9BA3-71C6-BD59670FF385}"/>
              </a:ext>
            </a:extLst>
          </p:cNvPr>
          <p:cNvSpPr txBox="1"/>
          <p:nvPr/>
        </p:nvSpPr>
        <p:spPr>
          <a:xfrm>
            <a:off x="3489245" y="308575"/>
            <a:ext cx="18906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dirty="0">
                <a:solidFill>
                  <a:srgbClr val="BC4E4C"/>
                </a:solidFill>
              </a:rPr>
              <a:t>LUZEIN</a:t>
            </a:r>
            <a:endParaRPr lang="en-GB" b="1" dirty="0">
              <a:solidFill>
                <a:srgbClr val="BC4E4C"/>
              </a:solidFill>
            </a:endParaRPr>
          </a:p>
        </p:txBody>
      </p:sp>
      <p:sp>
        <p:nvSpPr>
          <p:cNvPr id="21" name="Flussdiagramm: Verzögerung 20">
            <a:extLst>
              <a:ext uri="{FF2B5EF4-FFF2-40B4-BE49-F238E27FC236}">
                <a16:creationId xmlns:a16="http://schemas.microsoft.com/office/drawing/2014/main" id="{AAD84C9C-35EF-93CD-343A-108A2DA51795}"/>
              </a:ext>
            </a:extLst>
          </p:cNvPr>
          <p:cNvSpPr/>
          <p:nvPr/>
        </p:nvSpPr>
        <p:spPr>
          <a:xfrm rot="16200000">
            <a:off x="2825128" y="437577"/>
            <a:ext cx="3491457" cy="14085444"/>
          </a:xfrm>
          <a:prstGeom prst="flowChartDelay">
            <a:avLst/>
          </a:prstGeom>
          <a:solidFill>
            <a:schemeClr val="bg1"/>
          </a:solidFill>
          <a:ln>
            <a:solidFill>
              <a:srgbClr val="BC4E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36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CFD05-415C-FFC2-0BA8-119B90B2B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40AFAF-E737-962D-EA66-7345032D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BAE7033-EA22-280D-E22B-08829A5E1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Grafik 8" descr="Ein Bild, das draußen, Landschaft, Natur, Berg enthält.&#10;&#10;Automatisch generierte Beschreibung">
            <a:extLst>
              <a:ext uri="{FF2B5EF4-FFF2-40B4-BE49-F238E27FC236}">
                <a16:creationId xmlns:a16="http://schemas.microsoft.com/office/drawing/2014/main" id="{4ECAFBF1-4E03-FBCB-1FFA-137E2ACE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50" y="-416706"/>
            <a:ext cx="9144000" cy="6858000"/>
          </a:xfrm>
          <a:prstGeom prst="rect">
            <a:avLst/>
          </a:prstGeom>
        </p:spPr>
      </p:pic>
      <p:pic>
        <p:nvPicPr>
          <p:cNvPr id="13" name="Grafik 12" descr="Ein Bild, das draußen, Himmel, Uhr, Wolke enthält.&#10;&#10;Automatisch generierte Beschreibung">
            <a:extLst>
              <a:ext uri="{FF2B5EF4-FFF2-40B4-BE49-F238E27FC236}">
                <a16:creationId xmlns:a16="http://schemas.microsoft.com/office/drawing/2014/main" id="{84C7D8A6-1D5D-B256-3FE8-E338F11A4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662" y="0"/>
            <a:ext cx="9144000" cy="6858000"/>
          </a:xfrm>
          <a:prstGeom prst="rect">
            <a:avLst/>
          </a:prstGeom>
        </p:spPr>
      </p:pic>
      <p:pic>
        <p:nvPicPr>
          <p:cNvPr id="15" name="Grafik 14" descr="Ein Bild, das draußen, Berg, Fahrzeug, Landfahrzeug enthält.&#10;&#10;Automatisch generierte Beschreibung">
            <a:extLst>
              <a:ext uri="{FF2B5EF4-FFF2-40B4-BE49-F238E27FC236}">
                <a16:creationId xmlns:a16="http://schemas.microsoft.com/office/drawing/2014/main" id="{8ADEC090-AA03-F328-4F3F-9FCFDE66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" y="0"/>
            <a:ext cx="9144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00042CA-ADE2-99E2-43AD-E59E6F9EF235}"/>
              </a:ext>
            </a:extLst>
          </p:cNvPr>
          <p:cNvSpPr txBox="1"/>
          <p:nvPr/>
        </p:nvSpPr>
        <p:spPr>
          <a:xfrm>
            <a:off x="4044259" y="-1231900"/>
            <a:ext cx="78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Luzein</a:t>
            </a:r>
            <a:endParaRPr lang="en-GB" dirty="0"/>
          </a:p>
        </p:txBody>
      </p:sp>
      <p:sp>
        <p:nvSpPr>
          <p:cNvPr id="19" name="Flussdiagramm: Verzögerung 18">
            <a:extLst>
              <a:ext uri="{FF2B5EF4-FFF2-40B4-BE49-F238E27FC236}">
                <a16:creationId xmlns:a16="http://schemas.microsoft.com/office/drawing/2014/main" id="{926FA554-7D94-5F91-7D8A-9A6DF25FF8B3}"/>
              </a:ext>
            </a:extLst>
          </p:cNvPr>
          <p:cNvSpPr/>
          <p:nvPr/>
        </p:nvSpPr>
        <p:spPr>
          <a:xfrm rot="5400000">
            <a:off x="2688832" y="-7825645"/>
            <a:ext cx="3491457" cy="14085444"/>
          </a:xfrm>
          <a:prstGeom prst="flowChartDelay">
            <a:avLst/>
          </a:prstGeom>
          <a:solidFill>
            <a:schemeClr val="bg1"/>
          </a:solidFill>
          <a:ln>
            <a:solidFill>
              <a:srgbClr val="BC4E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Flussdiagramm: Verzögerung 20">
            <a:extLst>
              <a:ext uri="{FF2B5EF4-FFF2-40B4-BE49-F238E27FC236}">
                <a16:creationId xmlns:a16="http://schemas.microsoft.com/office/drawing/2014/main" id="{13D42DBD-E27B-DA77-6931-54BA632B4961}"/>
              </a:ext>
            </a:extLst>
          </p:cNvPr>
          <p:cNvSpPr/>
          <p:nvPr/>
        </p:nvSpPr>
        <p:spPr>
          <a:xfrm rot="16200000">
            <a:off x="2825128" y="437577"/>
            <a:ext cx="3491457" cy="14085444"/>
          </a:xfrm>
          <a:prstGeom prst="flowChartDelay">
            <a:avLst/>
          </a:prstGeom>
          <a:solidFill>
            <a:schemeClr val="bg1"/>
          </a:solidFill>
          <a:ln>
            <a:solidFill>
              <a:srgbClr val="BC4E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1F57787-3EDE-C16E-1813-6C2218B7356B}"/>
              </a:ext>
            </a:extLst>
          </p:cNvPr>
          <p:cNvSpPr txBox="1"/>
          <p:nvPr/>
        </p:nvSpPr>
        <p:spPr>
          <a:xfrm>
            <a:off x="3489245" y="308575"/>
            <a:ext cx="18906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dirty="0">
                <a:solidFill>
                  <a:srgbClr val="BC4E4C"/>
                </a:solidFill>
              </a:rPr>
              <a:t>LUZEIN</a:t>
            </a:r>
            <a:endParaRPr lang="en-GB" b="1" dirty="0">
              <a:solidFill>
                <a:srgbClr val="BC4E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6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6961C-C251-9060-2A10-9C9F7CC7E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B80A4E-E868-78E0-9A68-FF32ED856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F496D72-EA19-39DE-B5D5-0B66936D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Grafik 8" descr="Ein Bild, das draußen, Landschaft, Natur, Berg enthält.&#10;&#10;Automatisch generierte Beschreibung">
            <a:extLst>
              <a:ext uri="{FF2B5EF4-FFF2-40B4-BE49-F238E27FC236}">
                <a16:creationId xmlns:a16="http://schemas.microsoft.com/office/drawing/2014/main" id="{011442F2-A179-275F-F4E8-E38247D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34652" y="-416706"/>
            <a:ext cx="9144000" cy="6858000"/>
          </a:xfrm>
          <a:prstGeom prst="rect">
            <a:avLst/>
          </a:prstGeom>
        </p:spPr>
      </p:pic>
      <p:pic>
        <p:nvPicPr>
          <p:cNvPr id="13" name="Grafik 12" descr="Ein Bild, das draußen, Himmel, Uhr, Wolke enthält.&#10;&#10;Automatisch generierte Beschreibung">
            <a:extLst>
              <a:ext uri="{FF2B5EF4-FFF2-40B4-BE49-F238E27FC236}">
                <a16:creationId xmlns:a16="http://schemas.microsoft.com/office/drawing/2014/main" id="{CC7DA4E1-697F-EEB1-1371-57925649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" y="0"/>
            <a:ext cx="9144000" cy="6858000"/>
          </a:xfrm>
          <a:prstGeom prst="rect">
            <a:avLst/>
          </a:prstGeom>
        </p:spPr>
      </p:pic>
      <p:pic>
        <p:nvPicPr>
          <p:cNvPr id="15" name="Grafik 14" descr="Ein Bild, das draußen, Berg, Fahrzeug, Landfahrzeug enthält.&#10;&#10;Automatisch generierte Beschreibung">
            <a:extLst>
              <a:ext uri="{FF2B5EF4-FFF2-40B4-BE49-F238E27FC236}">
                <a16:creationId xmlns:a16="http://schemas.microsoft.com/office/drawing/2014/main" id="{3493A0E6-2A5A-D49C-9487-EDBD9CF11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87976" y="0"/>
            <a:ext cx="9144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82DE04E-C6CE-A384-A6D0-35884DCED5DC}"/>
              </a:ext>
            </a:extLst>
          </p:cNvPr>
          <p:cNvSpPr txBox="1"/>
          <p:nvPr/>
        </p:nvSpPr>
        <p:spPr>
          <a:xfrm>
            <a:off x="4044259" y="-1231900"/>
            <a:ext cx="78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Luzein</a:t>
            </a:r>
            <a:endParaRPr lang="en-GB" dirty="0"/>
          </a:p>
        </p:txBody>
      </p:sp>
      <p:sp>
        <p:nvSpPr>
          <p:cNvPr id="19" name="Flussdiagramm: Verzögerung 18">
            <a:extLst>
              <a:ext uri="{FF2B5EF4-FFF2-40B4-BE49-F238E27FC236}">
                <a16:creationId xmlns:a16="http://schemas.microsoft.com/office/drawing/2014/main" id="{20946481-6590-8EB4-2C61-59A96DCBE3FC}"/>
              </a:ext>
            </a:extLst>
          </p:cNvPr>
          <p:cNvSpPr/>
          <p:nvPr/>
        </p:nvSpPr>
        <p:spPr>
          <a:xfrm rot="5400000">
            <a:off x="2688832" y="-7825645"/>
            <a:ext cx="3491457" cy="14085444"/>
          </a:xfrm>
          <a:prstGeom prst="flowChartDelay">
            <a:avLst/>
          </a:prstGeom>
          <a:solidFill>
            <a:schemeClr val="bg1"/>
          </a:solidFill>
          <a:ln>
            <a:solidFill>
              <a:srgbClr val="BC4E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Flussdiagramm: Verzögerung 20">
            <a:extLst>
              <a:ext uri="{FF2B5EF4-FFF2-40B4-BE49-F238E27FC236}">
                <a16:creationId xmlns:a16="http://schemas.microsoft.com/office/drawing/2014/main" id="{F23CD9E7-C03E-991F-EFCF-63D56C036009}"/>
              </a:ext>
            </a:extLst>
          </p:cNvPr>
          <p:cNvSpPr/>
          <p:nvPr/>
        </p:nvSpPr>
        <p:spPr>
          <a:xfrm rot="16200000">
            <a:off x="2825128" y="437577"/>
            <a:ext cx="3491457" cy="14085444"/>
          </a:xfrm>
          <a:prstGeom prst="flowChartDelay">
            <a:avLst/>
          </a:prstGeom>
          <a:solidFill>
            <a:schemeClr val="bg1"/>
          </a:solidFill>
          <a:ln>
            <a:solidFill>
              <a:srgbClr val="BC4E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216368-3F94-3E29-46F1-14A7FCF49B2C}"/>
              </a:ext>
            </a:extLst>
          </p:cNvPr>
          <p:cNvSpPr txBox="1"/>
          <p:nvPr/>
        </p:nvSpPr>
        <p:spPr>
          <a:xfrm>
            <a:off x="3489245" y="308575"/>
            <a:ext cx="18906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3200" b="1" dirty="0">
                <a:solidFill>
                  <a:srgbClr val="BC4E4C"/>
                </a:solidFill>
              </a:rPr>
              <a:t>LUZEIN</a:t>
            </a:r>
            <a:endParaRPr lang="en-GB" b="1" dirty="0">
              <a:solidFill>
                <a:srgbClr val="BC4E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17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r>
              <a:rPr lang="de-CH" sz="4700">
                <a:solidFill>
                  <a:srgbClr val="FFFFFF"/>
                </a:solidFill>
              </a:rPr>
              <a:t>Herausforderungen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CF94040-2919-7FD7-E479-2A46E8E63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06616"/>
              </p:ext>
            </p:extLst>
          </p:nvPr>
        </p:nvGraphicFramePr>
        <p:xfrm>
          <a:off x="628650" y="2586789"/>
          <a:ext cx="7886700" cy="359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r>
              <a:rPr lang="en-GB" sz="4700">
                <a:solidFill>
                  <a:srgbClr val="FFFFFF"/>
                </a:solidFill>
              </a:rPr>
              <a:t>Nächste Schritte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8022FF9-FA03-20FE-4A74-9A10E6CF2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96582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553423D-BB29-3D90-8917-F542601920F1}"/>
              </a:ext>
            </a:extLst>
          </p:cNvPr>
          <p:cNvSpPr txBox="1"/>
          <p:nvPr/>
        </p:nvSpPr>
        <p:spPr>
          <a:xfrm>
            <a:off x="359545" y="1070800"/>
            <a:ext cx="2954766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Ablauf</a:t>
            </a:r>
            <a:endParaRPr lang="en-US" sz="7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feld 1">
            <a:extLst>
              <a:ext uri="{FF2B5EF4-FFF2-40B4-BE49-F238E27FC236}">
                <a16:creationId xmlns:a16="http://schemas.microsoft.com/office/drawing/2014/main" id="{A4537C59-9BEA-2547-FC3E-C4825A5FC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562583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544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998F4-04A0-6D6C-6DCE-7D63C2645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7">
            <a:extLst>
              <a:ext uri="{FF2B5EF4-FFF2-40B4-BE49-F238E27FC236}">
                <a16:creationId xmlns:a16="http://schemas.microsoft.com/office/drawing/2014/main" id="{5F58339C-2831-9FA0-9E93-2DA930C2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9">
            <a:extLst>
              <a:ext uri="{FF2B5EF4-FFF2-40B4-BE49-F238E27FC236}">
                <a16:creationId xmlns:a16="http://schemas.microsoft.com/office/drawing/2014/main" id="{0686C87D-6463-5B6B-F33F-162E2D9B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6CEED-2B73-7A96-1A30-68BC9826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r>
              <a:rPr lang="de-CH" sz="4700" dirty="0">
                <a:solidFill>
                  <a:srgbClr val="FFFFFF"/>
                </a:solidFill>
              </a:rPr>
              <a:t>Themenwahl und Motivation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22EA8014-12F4-A86F-4587-7EA6FAAC9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989964"/>
              </p:ext>
            </p:extLst>
          </p:nvPr>
        </p:nvGraphicFramePr>
        <p:xfrm>
          <a:off x="628650" y="2586789"/>
          <a:ext cx="7886700" cy="359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7216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r>
              <a:rPr lang="de-CH" sz="4700" dirty="0">
                <a:solidFill>
                  <a:srgbClr val="FFFFFF"/>
                </a:solidFill>
              </a:rPr>
              <a:t>Fragenstellung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0F171094-FFF7-26F6-6185-666F8351B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312395"/>
              </p:ext>
            </p:extLst>
          </p:nvPr>
        </p:nvGraphicFramePr>
        <p:xfrm>
          <a:off x="628650" y="2586789"/>
          <a:ext cx="7886700" cy="359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E96B9-161F-9DB5-CD67-69A305B3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5F2CC-2CCC-55F2-3F23-4B3A175C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/>
              <a:t>Definition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EDC299-1958-7BF5-D16E-BCA4279AED05}"/>
              </a:ext>
            </a:extLst>
          </p:cNvPr>
          <p:cNvSpPr txBox="1"/>
          <p:nvPr/>
        </p:nvSpPr>
        <p:spPr>
          <a:xfrm>
            <a:off x="2438400" y="1800721"/>
            <a:ext cx="462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Was macht einen Ort zu einem „Hidden </a:t>
            </a:r>
            <a:r>
              <a:rPr lang="de-DE" dirty="0" err="1"/>
              <a:t>Gem</a:t>
            </a:r>
            <a:r>
              <a:rPr lang="de-DE" dirty="0"/>
              <a:t>“?</a:t>
            </a:r>
            <a:endParaRPr lang="de-CH" dirty="0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C602651E-6CA7-C0C4-6B07-2DC38C445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224122"/>
              </p:ext>
            </p:extLst>
          </p:nvPr>
        </p:nvGraphicFramePr>
        <p:xfrm>
          <a:off x="429369" y="2071316"/>
          <a:ext cx="8263890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005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B769F-8232-7972-54E4-F320A586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0F608A2-868E-4BC6-A5BC-BFFAAB85A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D7E3F-BD7C-95F4-0E0D-1C3E44B7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de-DE" sz="4700" dirty="0"/>
              <a:t>Hidden </a:t>
            </a:r>
            <a:r>
              <a:rPr lang="de-DE" sz="4700" dirty="0" err="1"/>
              <a:t>Gems</a:t>
            </a:r>
            <a:r>
              <a:rPr lang="de-DE" sz="4700" dirty="0"/>
              <a:t> finden</a:t>
            </a:r>
            <a:endParaRPr lang="en-US" sz="4700" dirty="0"/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30AC2E50-7CB4-410F-876E-0CCE2CFB0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CBA20A-88DC-5F00-EC23-11F6781177F3}"/>
              </a:ext>
            </a:extLst>
          </p:cNvPr>
          <p:cNvSpPr txBox="1"/>
          <p:nvPr/>
        </p:nvSpPr>
        <p:spPr>
          <a:xfrm>
            <a:off x="429369" y="1800721"/>
            <a:ext cx="826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/>
              <a:t>Wie lassen sich Orte abseits des Massentourismus finden?</a:t>
            </a:r>
            <a:endParaRPr lang="de-CH" dirty="0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9E8B6B58-1463-935F-2B24-BAE58582A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842794"/>
              </p:ext>
            </p:extLst>
          </p:nvPr>
        </p:nvGraphicFramePr>
        <p:xfrm>
          <a:off x="429369" y="2466974"/>
          <a:ext cx="8263890" cy="3723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2176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3334B-E303-D846-DD62-9B822BE1F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BB91660-F4D3-BF6E-C0F6-16ECF8D7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85E0A-8DE0-8979-7450-FEB0047A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de-DE" sz="4700" dirty="0"/>
              <a:t>Unterschiede</a:t>
            </a:r>
            <a:endParaRPr lang="en-US" sz="4700" dirty="0"/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B79A968E-2566-A7DB-B2A3-522594825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54639D-2DA0-5910-960A-10834426E8F7}"/>
              </a:ext>
            </a:extLst>
          </p:cNvPr>
          <p:cNvSpPr txBox="1"/>
          <p:nvPr/>
        </p:nvSpPr>
        <p:spPr>
          <a:xfrm>
            <a:off x="429369" y="1800721"/>
            <a:ext cx="826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800" dirty="0"/>
              <a:t>Wodurch unterscheiden sich weniger bekannten Orte von touristischen Hotspots?</a:t>
            </a:r>
            <a:endParaRPr lang="en-US" sz="1800" dirty="0"/>
          </a:p>
          <a:p>
            <a:pPr algn="ctr"/>
            <a:endParaRPr lang="de-CH" dirty="0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9A074316-BAD6-9DC9-DCF9-4FC45B5CF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348439"/>
              </p:ext>
            </p:extLst>
          </p:nvPr>
        </p:nvGraphicFramePr>
        <p:xfrm>
          <a:off x="429369" y="2466974"/>
          <a:ext cx="8263890" cy="3723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6011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0B3B7-F0A1-C05F-388A-7DEF8705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1479535-7E68-3C6D-E2AA-908C1E12C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C015F-1454-AD82-5A49-34CD5DC0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de-DE" sz="4700" dirty="0"/>
              <a:t>Auswirkungen</a:t>
            </a:r>
            <a:endParaRPr lang="en-US" sz="4700" dirty="0"/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94A23EE4-7D5F-3FEA-0F96-70A8B848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B51EC38-B679-9929-9EBF-FF4CC247DDAF}"/>
              </a:ext>
            </a:extLst>
          </p:cNvPr>
          <p:cNvSpPr txBox="1"/>
          <p:nvPr/>
        </p:nvSpPr>
        <p:spPr>
          <a:xfrm>
            <a:off x="429369" y="1800721"/>
            <a:ext cx="826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Welche Auswirkungen hat der Tourismus auf solche Orte?</a:t>
            </a:r>
          </a:p>
          <a:p>
            <a:pPr algn="ctr"/>
            <a:endParaRPr lang="de-CH" dirty="0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0C128670-261D-9F87-3A3A-86660BEF2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361864"/>
              </p:ext>
            </p:extLst>
          </p:nvPr>
        </p:nvGraphicFramePr>
        <p:xfrm>
          <a:off x="429369" y="2466974"/>
          <a:ext cx="8263890" cy="3723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7262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2E8379-FEC9-73E5-70CA-596E9EEF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E6F359C-7063-75D9-AEDF-6786308C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16714-D135-5FDD-5FFF-03161EBB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de-CH" sz="4700" dirty="0"/>
              <a:t>Nachhaltigkeit</a:t>
            </a:r>
            <a:endParaRPr lang="en-US" sz="4700" dirty="0"/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10F474C9-9A99-8458-EB4D-2F54810C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FFD2078-B26B-B4F4-025C-5133124D28F2}"/>
              </a:ext>
            </a:extLst>
          </p:cNvPr>
          <p:cNvSpPr txBox="1"/>
          <p:nvPr/>
        </p:nvSpPr>
        <p:spPr>
          <a:xfrm>
            <a:off x="317395" y="1800721"/>
            <a:ext cx="866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/>
              <a:t>Wie kann nachhaltiger Tourismus dazu beitragen, solche Orte bewahren und zu schützen?</a:t>
            </a:r>
            <a:endParaRPr lang="en-US" sz="1800" dirty="0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70FFFCA6-4541-D32D-3F36-D53ADAD28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089865"/>
              </p:ext>
            </p:extLst>
          </p:nvPr>
        </p:nvGraphicFramePr>
        <p:xfrm>
          <a:off x="429369" y="2466974"/>
          <a:ext cx="8263890" cy="3723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39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6449cb-066c-43a8-b89c-9953a24265bf" xsi:nil="true"/>
    <lcf76f155ced4ddcb4097134ff3c332f xmlns="8239fe46-9c2c-40b5-b328-50dfdc6ab48a">
      <Terms xmlns="http://schemas.microsoft.com/office/infopath/2007/PartnerControls"/>
    </lcf76f155ced4ddcb4097134ff3c332f>
    <ReferenceId xmlns="8239fe46-9c2c-40b5-b328-50dfdc6ab4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FD0D21A0AF194B85BEA50D081F95E2" ma:contentTypeVersion="14" ma:contentTypeDescription="Create a new document." ma:contentTypeScope="" ma:versionID="9ddde9717cd4b33da9cc2dce4ae9d642">
  <xsd:schema xmlns:xsd="http://www.w3.org/2001/XMLSchema" xmlns:xs="http://www.w3.org/2001/XMLSchema" xmlns:p="http://schemas.microsoft.com/office/2006/metadata/properties" xmlns:ns2="8239fe46-9c2c-40b5-b328-50dfdc6ab48a" xmlns:ns3="6f6449cb-066c-43a8-b89c-9953a24265bf" targetNamespace="http://schemas.microsoft.com/office/2006/metadata/properties" ma:root="true" ma:fieldsID="05b668efa03aed1c9f4970e119b56632" ns2:_="" ns3:_="">
    <xsd:import namespace="8239fe46-9c2c-40b5-b328-50dfdc6ab48a"/>
    <xsd:import namespace="6f6449cb-066c-43a8-b89c-9953a24265b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9fe46-9c2c-40b5-b328-50dfdc6ab48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7a76fb2-59e5-4c6f-815f-b4b8dce964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6449cb-066c-43a8-b89c-9953a24265b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fb54f86-eb4f-4e8f-9443-56f23513f312}" ma:internalName="TaxCatchAll" ma:showField="CatchAllData" ma:web="6f6449cb-066c-43a8-b89c-9953a24265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012445-7C91-4ACA-B0E3-D32B1C3FFC67}">
  <ds:schemaRefs>
    <ds:schemaRef ds:uri="http://purl.org/dc/terms/"/>
    <ds:schemaRef ds:uri="77015dad-3280-4937-93ae-6b40efeba6ac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851c0d5f-43c3-41bb-9a30-7a217fc2727f"/>
    <ds:schemaRef ds:uri="6f6449cb-066c-43a8-b89c-9953a24265bf"/>
    <ds:schemaRef ds:uri="8239fe46-9c2c-40b5-b328-50dfdc6ab48a"/>
  </ds:schemaRefs>
</ds:datastoreItem>
</file>

<file path=customXml/itemProps2.xml><?xml version="1.0" encoding="utf-8"?>
<ds:datastoreItem xmlns:ds="http://schemas.openxmlformats.org/officeDocument/2006/customXml" ds:itemID="{C4572C44-2706-467B-AFC8-3EB4227B82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7B5442-FA2C-48A7-8675-7C8C2A54A9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39fe46-9c2c-40b5-b328-50dfdc6ab48a"/>
    <ds:schemaRef ds:uri="6f6449cb-066c-43a8-b89c-9953a24265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Bildschirmpräsentation (4:3)</PresentationFormat>
  <Paragraphs>112</Paragraphs>
  <Slides>16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Aptos</vt:lpstr>
      <vt:lpstr>Arial</vt:lpstr>
      <vt:lpstr>Calibri</vt:lpstr>
      <vt:lpstr>Office Theme</vt:lpstr>
      <vt:lpstr>Unentdeckte Schönheiten Orte Abseits des Tourismus</vt:lpstr>
      <vt:lpstr>PowerPoint-Präsentation</vt:lpstr>
      <vt:lpstr>Themenwahl und Motivation</vt:lpstr>
      <vt:lpstr>Fragenstellung</vt:lpstr>
      <vt:lpstr>Definition</vt:lpstr>
      <vt:lpstr>Hidden Gems finden</vt:lpstr>
      <vt:lpstr>Unterschiede</vt:lpstr>
      <vt:lpstr>Auswirkungen</vt:lpstr>
      <vt:lpstr>Nachhaltigkeit</vt:lpstr>
      <vt:lpstr>Nachhaltigkeit</vt:lpstr>
      <vt:lpstr>Bisherige Ergebnisse</vt:lpstr>
      <vt:lpstr>PowerPoint-Präsentation</vt:lpstr>
      <vt:lpstr>PowerPoint-Präsentation</vt:lpstr>
      <vt:lpstr>PowerPoint-Präsentation</vt:lpstr>
      <vt:lpstr>Herausforderungen</vt:lpstr>
      <vt:lpstr>Nächste Schritte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Leonardo Costa</dc:creator>
  <cp:keywords/>
  <dc:description>generated using python-pptx</dc:description>
  <cp:lastModifiedBy>Dias Costa Leonardo Rafael</cp:lastModifiedBy>
  <cp:revision>23</cp:revision>
  <dcterms:created xsi:type="dcterms:W3CDTF">2013-01-27T09:14:16Z</dcterms:created>
  <dcterms:modified xsi:type="dcterms:W3CDTF">2025-03-03T20:55:01Z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0x010100A9FD0D21A0AF194B85BEA50D081F95E2</vt:lpwstr>
  </property>
  <property fmtid="{D5CDD505-2E9C-101B-9397-08002B2CF9AE}" pid="3" name="MediaServiceImageTags">
    <vt:lpwstr/>
  </property>
</Properties>
</file>